
<file path=[Content_Types].xml><?xml version="1.0" encoding="utf-8"?>
<Types xmlns="http://schemas.openxmlformats.org/package/2006/content-types">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7.xml"/>
  <Override ContentType="application/vnd.openxmlformats-officedocument.presentationml.notesSlide+xml" PartName="/ppt/notesSlides/notesSlide125.xml"/>
  <Override ContentType="application/vnd.openxmlformats-officedocument.presentationml.notesSlide+xml" PartName="/ppt/notesSlides/notesSlide59.xml"/>
  <Override ContentType="application/vnd.openxmlformats-officedocument.presentationml.notesSlide+xml" PartName="/ppt/notesSlides/notesSlide32.xml"/>
  <Override ContentType="application/vnd.openxmlformats-officedocument.presentationml.notesSlide+xml" PartName="/ppt/notesSlides/notesSlide117.xml"/>
  <Override ContentType="application/vnd.openxmlformats-officedocument.presentationml.notesSlide+xml" PartName="/ppt/notesSlides/notesSlide3.xml"/>
  <Override ContentType="application/vnd.openxmlformats-officedocument.presentationml.notesSlide+xml" PartName="/ppt/notesSlides/notesSlide91.xml"/>
  <Override ContentType="application/vnd.openxmlformats-officedocument.presentationml.notesSlide+xml" PartName="/ppt/notesSlides/notesSlide109.xml"/>
  <Override ContentType="application/vnd.openxmlformats-officedocument.presentationml.notesSlide+xml" PartName="/ppt/notesSlides/notesSlide24.xml"/>
  <Override ContentType="application/vnd.openxmlformats-officedocument.presentationml.notesSlide+xml" PartName="/ppt/notesSlides/notesSlide50.xml"/>
  <Override ContentType="application/vnd.openxmlformats-officedocument.presentationml.notesSlide+xml" PartName="/ppt/notesSlides/notesSlide107.xml"/>
  <Override ContentType="application/vnd.openxmlformats-officedocument.presentationml.notesSlide+xml" PartName="/ppt/notesSlides/notesSlide100.xml"/>
  <Override ContentType="application/vnd.openxmlformats-officedocument.presentationml.notesSlide+xml" PartName="/ppt/notesSlides/notesSlide42.xml"/>
  <Override ContentType="application/vnd.openxmlformats-officedocument.presentationml.notesSlide+xml" PartName="/ppt/notesSlides/notesSlide85.xml"/>
  <Override ContentType="application/vnd.openxmlformats-officedocument.presentationml.notesSlide+xml" PartName="/ppt/notesSlides/notesSlide16.xml"/>
  <Override ContentType="application/vnd.openxmlformats-officedocument.presentationml.notesSlide+xml" PartName="/ppt/notesSlides/notesSlide34.xml"/>
  <Override ContentType="application/vnd.openxmlformats-officedocument.presentationml.notesSlide+xml" PartName="/ppt/notesSlides/notesSlide77.xml"/>
  <Override ContentType="application/vnd.openxmlformats-officedocument.presentationml.notesSlide+xml" PartName="/ppt/notesSlides/notesSlide1.xml"/>
  <Override ContentType="application/vnd.openxmlformats-officedocument.presentationml.notesSlide+xml" PartName="/ppt/notesSlides/notesSlide73.xml"/>
  <Override ContentType="application/vnd.openxmlformats-officedocument.presentationml.notesSlide+xml" PartName="/ppt/notesSlides/notesSlide119.xml"/>
  <Override ContentType="application/vnd.openxmlformats-officedocument.presentationml.notesSlide+xml" PartName="/ppt/notesSlides/notesSlide81.xml"/>
  <Override ContentType="application/vnd.openxmlformats-officedocument.presentationml.notesSlide+xml" PartName="/ppt/notesSlides/notesSlide30.xml"/>
  <Override ContentType="application/vnd.openxmlformats-officedocument.presentationml.notesSlide+xml" PartName="/ppt/notesSlides/notesSlide69.xml"/>
  <Override ContentType="application/vnd.openxmlformats-officedocument.presentationml.notesSlide+xml" PartName="/ppt/notesSlides/notesSlide105.xml"/>
  <Override ContentType="application/vnd.openxmlformats-officedocument.presentationml.notesSlide+xml" PartName="/ppt/notesSlides/notesSlide26.xml"/>
  <Override ContentType="application/vnd.openxmlformats-officedocument.presentationml.notesSlide+xml" PartName="/ppt/notesSlides/notesSlide39.xml"/>
  <Override ContentType="application/vnd.openxmlformats-officedocument.presentationml.notesSlide+xml" PartName="/ppt/notesSlides/notesSlide93.xml"/>
  <Override ContentType="application/vnd.openxmlformats-officedocument.presentationml.notesSlide+xml" PartName="/ppt/notesSlides/notesSlide87.xml"/>
  <Override ContentType="application/vnd.openxmlformats-officedocument.presentationml.notesSlide+xml" PartName="/ppt/notesSlides/notesSlide57.xml"/>
  <Override ContentType="application/vnd.openxmlformats-officedocument.presentationml.notesSlide+xml" PartName="/ppt/notesSlides/notesSlide44.xml"/>
  <Override ContentType="application/vnd.openxmlformats-officedocument.presentationml.notesSlide+xml" PartName="/ppt/notesSlides/notesSlide123.xml"/>
  <Override ContentType="application/vnd.openxmlformats-officedocument.presentationml.notesSlide+xml" PartName="/ppt/notesSlides/notesSlide110.xml"/>
  <Override ContentType="application/vnd.openxmlformats-officedocument.presentationml.notesSlide+xml" PartName="/ppt/notesSlides/notesSlide14.xml"/>
  <Override ContentType="application/vnd.openxmlformats-officedocument.presentationml.notesSlide+xml" PartName="/ppt/notesSlides/notesSlide75.xml"/>
  <Override ContentType="application/vnd.openxmlformats-officedocument.presentationml.notesSlide+xml" PartName="/ppt/notesSlides/notesSlide37.xml"/>
  <Override ContentType="application/vnd.openxmlformats-officedocument.presentationml.notesSlide+xml" PartName="/ppt/notesSlides/notesSlide29.xml"/>
  <Override ContentType="application/vnd.openxmlformats-officedocument.presentationml.notesSlide+xml" PartName="/ppt/notesSlides/notesSlide54.xml"/>
  <Override ContentType="application/vnd.openxmlformats-officedocument.presentationml.notesSlide+xml" PartName="/ppt/notesSlides/notesSlide112.xml"/>
  <Override ContentType="application/vnd.openxmlformats-officedocument.presentationml.notesSlide+xml" PartName="/ppt/notesSlides/notesSlide103.xml"/>
  <Override ContentType="application/vnd.openxmlformats-officedocument.presentationml.notesSlide+xml" PartName="/ppt/notesSlides/notesSlide97.xml"/>
  <Override ContentType="application/vnd.openxmlformats-officedocument.presentationml.notesSlide+xml" PartName="/ppt/notesSlides/notesSlide46.xml"/>
  <Override ContentType="application/vnd.openxmlformats-officedocument.presentationml.notesSlide+xml" PartName="/ppt/notesSlides/notesSlide9.xml"/>
  <Override ContentType="application/vnd.openxmlformats-officedocument.presentationml.notesSlide+xml" PartName="/ppt/notesSlides/notesSlide89.xml"/>
  <Override ContentType="application/vnd.openxmlformats-officedocument.presentationml.notesSlide+xml" PartName="/ppt/notesSlides/notesSlide11.xml"/>
  <Override ContentType="application/vnd.openxmlformats-officedocument.presentationml.notesSlide+xml" PartName="/ppt/notesSlides/notesSlide63.xml"/>
  <Override ContentType="application/vnd.openxmlformats-officedocument.presentationml.notesSlide+xml" PartName="/ppt/notesSlides/notesSlide120.xml"/>
  <Override ContentType="application/vnd.openxmlformats-officedocument.presentationml.notesSlide+xml" PartName="/ppt/notesSlides/notesSlide20.xml"/>
  <Override ContentType="application/vnd.openxmlformats-officedocument.presentationml.notesSlide+xml" PartName="/ppt/notesSlides/notesSlide60.xml"/>
  <Override ContentType="application/vnd.openxmlformats-officedocument.presentationml.notesSlide+xml" PartName="/ppt/notesSlides/notesSlide18.xml"/>
  <Override ContentType="application/vnd.openxmlformats-officedocument.presentationml.notesSlide+xml" PartName="/ppt/notesSlides/notesSlide48.xml"/>
  <Override ContentType="application/vnd.openxmlformats-officedocument.presentationml.notesSlide+xml" PartName="/ppt/notesSlides/notesSlide127.xml"/>
  <Override ContentType="application/vnd.openxmlformats-officedocument.presentationml.notesSlide+xml" PartName="/ppt/notesSlides/notesSlide114.xml"/>
  <Override ContentType="application/vnd.openxmlformats-officedocument.presentationml.notesSlide+xml" PartName="/ppt/notesSlides/notesSlide101.xml"/>
  <Override ContentType="application/vnd.openxmlformats-officedocument.presentationml.notesSlide+xml" PartName="/ppt/notesSlides/notesSlide95.xml"/>
  <Override ContentType="application/vnd.openxmlformats-officedocument.presentationml.notesSlide+xml" PartName="/ppt/notesSlides/notesSlide22.xml"/>
  <Override ContentType="application/vnd.openxmlformats-officedocument.presentationml.notesSlide+xml" PartName="/ppt/notesSlides/notesSlide52.xml"/>
  <Override ContentType="application/vnd.openxmlformats-officedocument.presentationml.notesSlide+xml" PartName="/ppt/notesSlides/notesSlide7.xml"/>
  <Override ContentType="application/vnd.openxmlformats-officedocument.presentationml.notesSlide+xml" PartName="/ppt/notesSlides/notesSlide35.xml"/>
  <Override ContentType="application/vnd.openxmlformats-officedocument.presentationml.notesSlide+xml" PartName="/ppt/notesSlides/notesSlide5.xml"/>
  <Override ContentType="application/vnd.openxmlformats-officedocument.presentationml.notesSlide+xml" PartName="/ppt/notesSlides/notesSlide65.xml"/>
  <Override ContentType="application/vnd.openxmlformats-officedocument.presentationml.notesSlide+xml" PartName="/ppt/notesSlides/notesSlide78.xml"/>
  <Override ContentType="application/vnd.openxmlformats-officedocument.presentationml.notesSlide+xml" PartName="/ppt/notesSlides/notesSlide71.xml"/>
  <Override ContentType="application/vnd.openxmlformats-officedocument.presentationml.notesSlide+xml" PartName="/ppt/notesSlides/notesSlide92.xml"/>
  <Override ContentType="application/vnd.openxmlformats-officedocument.presentationml.notesSlide+xml" PartName="/ppt/notesSlides/notesSlide84.xml"/>
  <Override ContentType="application/vnd.openxmlformats-officedocument.presentationml.notesSlide+xml" PartName="/ppt/notesSlides/notesSlide116.xml"/>
  <Override ContentType="application/vnd.openxmlformats-officedocument.presentationml.notesSlide+xml" PartName="/ppt/notesSlides/notesSlide76.xml"/>
  <Override ContentType="application/vnd.openxmlformats-officedocument.presentationml.notesSlide+xml" PartName="/ppt/notesSlides/notesSlide33.xml"/>
  <Override ContentType="application/vnd.openxmlformats-officedocument.presentationml.notesSlide+xml" PartName="/ppt/notesSlides/notesSlide41.xml"/>
  <Override ContentType="application/vnd.openxmlformats-officedocument.presentationml.notesSlide+xml" PartName="/ppt/notesSlides/notesSlide15.xml"/>
  <Override ContentType="application/vnd.openxmlformats-officedocument.presentationml.notesSlide+xml" PartName="/ppt/notesSlides/notesSlide124.xml"/>
  <Override ContentType="application/vnd.openxmlformats-officedocument.presentationml.notesSlide+xml" PartName="/ppt/notesSlides/notesSlide126.xml"/>
  <Override ContentType="application/vnd.openxmlformats-officedocument.presentationml.notesSlide+xml" PartName="/ppt/notesSlides/notesSlide68.xml"/>
  <Override ContentType="application/vnd.openxmlformats-officedocument.presentationml.notesSlide+xml" PartName="/ppt/notesSlides/notesSlide17.xml"/>
  <Override ContentType="application/vnd.openxmlformats-officedocument.presentationml.notesSlide+xml" PartName="/ppt/notesSlides/notesSlide82.xml"/>
  <Override ContentType="application/vnd.openxmlformats-officedocument.presentationml.notesSlide+xml" PartName="/ppt/notesSlides/notesSlide94.xml"/>
  <Override ContentType="application/vnd.openxmlformats-officedocument.presentationml.notesSlide+xml" PartName="/ppt/notesSlides/notesSlide51.xml"/>
  <Override ContentType="application/vnd.openxmlformats-officedocument.presentationml.notesSlide+xml" PartName="/ppt/notesSlides/notesSlide108.xml"/>
  <Override ContentType="application/vnd.openxmlformats-officedocument.presentationml.notesSlide+xml" PartName="/ppt/notesSlides/notesSlide90.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43.xml"/>
  <Override ContentType="application/vnd.openxmlformats-officedocument.presentationml.notesSlide+xml" PartName="/ppt/notesSlides/notesSlide13.xml"/>
  <Override ContentType="application/vnd.openxmlformats-officedocument.presentationml.notesSlide+xml" PartName="/ppt/notesSlides/notesSlide86.xml"/>
  <Override ContentType="application/vnd.openxmlformats-officedocument.presentationml.notesSlide+xml" PartName="/ppt/notesSlides/notesSlide106.xml"/>
  <Override ContentType="application/vnd.openxmlformats-officedocument.presentationml.notesSlide+xml" PartName="/ppt/notesSlides/notesSlide99.xml"/>
  <Override ContentType="application/vnd.openxmlformats-officedocument.presentationml.notesSlide+xml" PartName="/ppt/notesSlides/notesSlide56.xml"/>
  <Override ContentType="application/vnd.openxmlformats-officedocument.presentationml.notesSlide+xml" PartName="/ppt/notesSlides/notesSlide122.xml"/>
  <Override ContentType="application/vnd.openxmlformats-officedocument.presentationml.notesSlide+xml" PartName="/ppt/notesSlides/notesSlide31.xml"/>
  <Override ContentType="application/vnd.openxmlformats-officedocument.presentationml.notesSlide+xml" PartName="/ppt/notesSlides/notesSlide80.xml"/>
  <Override ContentType="application/vnd.openxmlformats-officedocument.presentationml.notesSlide+xml" PartName="/ppt/notesSlides/notesSlide61.xml"/>
  <Override ContentType="application/vnd.openxmlformats-officedocument.presentationml.notesSlide+xml" PartName="/ppt/notesSlides/notesSlide118.xml"/>
  <Override ContentType="application/vnd.openxmlformats-officedocument.presentationml.notesSlide+xml" PartName="/ppt/notesSlides/notesSlide74.xml"/>
  <Override ContentType="application/vnd.openxmlformats-officedocument.presentationml.notesSlide+xml" PartName="/ppt/notesSlides/notesSlide58.xml"/>
  <Override ContentType="application/vnd.openxmlformats-officedocument.presentationml.notesSlide+xml" PartName="/ppt/notesSlides/notesSlide27.xml"/>
  <Override ContentType="application/vnd.openxmlformats-officedocument.presentationml.notesSlide+xml" PartName="/ppt/notesSlides/notesSlide88.xml"/>
  <Override ContentType="application/vnd.openxmlformats-officedocument.presentationml.notesSlide+xml" PartName="/ppt/notesSlides/notesSlide2.xml"/>
  <Override ContentType="application/vnd.openxmlformats-officedocument.presentationml.notesSlide+xml" PartName="/ppt/notesSlides/notesSlide62.xml"/>
  <Override ContentType="application/vnd.openxmlformats-officedocument.presentationml.notesSlide+xml" PartName="/ppt/notesSlides/notesSlide45.xml"/>
  <Override ContentType="application/vnd.openxmlformats-officedocument.presentationml.notesSlide+xml" PartName="/ppt/notesSlides/notesSlide70.xml"/>
  <Override ContentType="application/vnd.openxmlformats-officedocument.presentationml.notesSlide+xml" PartName="/ppt/notesSlides/notesSlide28.xml"/>
  <Override ContentType="application/vnd.openxmlformats-officedocument.presentationml.notesSlide+xml" PartName="/ppt/notesSlides/notesSlide111.xml"/>
  <Override ContentType="application/vnd.openxmlformats-officedocument.presentationml.notesSlide+xml" PartName="/ppt/notesSlides/notesSlide55.xml"/>
  <Override ContentType="application/vnd.openxmlformats-officedocument.presentationml.notesSlide+xml" PartName="/ppt/notesSlides/notesSlide12.xml"/>
  <Override ContentType="application/vnd.openxmlformats-officedocument.presentationml.notesSlide+xml" PartName="/ppt/notesSlides/notesSlide113.xml"/>
  <Override ContentType="application/vnd.openxmlformats-officedocument.presentationml.notesSlide+xml" PartName="/ppt/notesSlides/notesSlide47.xml"/>
  <Override ContentType="application/vnd.openxmlformats-officedocument.presentationml.notesSlide+xml" PartName="/ppt/notesSlides/notesSlide72.xml"/>
  <Override ContentType="application/vnd.openxmlformats-officedocument.presentationml.notesSlide+xml" PartName="/ppt/notesSlides/notesSlide98.xml"/>
  <Override ContentType="application/vnd.openxmlformats-officedocument.presentationml.notesSlide+xml" PartName="/ppt/notesSlides/notesSlide104.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38.xml"/>
  <Override ContentType="application/vnd.openxmlformats-officedocument.presentationml.notesSlide+xml" PartName="/ppt/notesSlides/notesSlide64.xml"/>
  <Override ContentType="application/vnd.openxmlformats-officedocument.presentationml.notesSlide+xml" PartName="/ppt/notesSlides/notesSlide121.xml"/>
  <Override ContentType="application/vnd.openxmlformats-officedocument.presentationml.notesSlide+xml" PartName="/ppt/notesSlides/notesSlide6.xml"/>
  <Override ContentType="application/vnd.openxmlformats-officedocument.presentationml.notesSlide+xml" PartName="/ppt/notesSlides/notesSlide79.xml"/>
  <Override ContentType="application/vnd.openxmlformats-officedocument.presentationml.notesSlide+xml" PartName="/ppt/notesSlides/notesSlide36.xml"/>
  <Override ContentType="application/vnd.openxmlformats-officedocument.presentationml.notesSlide+xml" PartName="/ppt/notesSlides/notesSlide49.xml"/>
  <Override ContentType="application/vnd.openxmlformats-officedocument.presentationml.notesSlide+xml" PartName="/ppt/notesSlides/notesSlide96.xml"/>
  <Override ContentType="application/vnd.openxmlformats-officedocument.presentationml.notesSlide+xml" PartName="/ppt/notesSlides/notesSlide102.xml"/>
  <Override ContentType="application/vnd.openxmlformats-officedocument.presentationml.notesSlide+xml" PartName="/ppt/notesSlides/notesSlide19.xml"/>
  <Override ContentType="application/vnd.openxmlformats-officedocument.presentationml.notesSlide+xml" PartName="/ppt/notesSlides/notesSlide83.xml"/>
  <Override ContentType="application/vnd.openxmlformats-officedocument.presentationml.notesSlide+xml" PartName="/ppt/notesSlides/notesSlide115.xml"/>
  <Override ContentType="application/vnd.openxmlformats-officedocument.presentationml.notesSlide+xml" PartName="/ppt/notesSlides/notesSlide53.xml"/>
  <Override ContentType="application/vnd.openxmlformats-officedocument.presentationml.notesSlide+xml" PartName="/ppt/notesSlides/notesSlide40.xml"/>
  <Override ContentType="application/vnd.openxmlformats-officedocument.presentationml.notesSlide+xml" PartName="/ppt/notesSlides/notesSlide23.xml"/>
  <Override ContentType="application/vnd.openxmlformats-officedocument.presentationml.notesSlide+xml" PartName="/ppt/notesSlides/notesSlide66.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121.xml"/>
  <Override ContentType="application/vnd.openxmlformats-officedocument.presentationml.slide+xml" PartName="/ppt/slides/slide43.xml"/>
  <Override ContentType="application/vnd.openxmlformats-officedocument.presentationml.slide+xml" PartName="/ppt/slides/slide78.xml"/>
  <Override ContentType="application/vnd.openxmlformats-officedocument.presentationml.slide+xml" PartName="/ppt/slides/slide86.xml"/>
  <Override ContentType="application/vnd.openxmlformats-officedocument.presentationml.slide+xml" PartName="/ppt/slides/slide35.xml"/>
  <Override ContentType="application/vnd.openxmlformats-officedocument.presentationml.slide+xml" PartName="/ppt/slides/slide105.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5.xml"/>
  <Override ContentType="application/vnd.openxmlformats-officedocument.presentationml.slide+xml" PartName="/ppt/slides/slide17.xml"/>
  <Override ContentType="application/vnd.openxmlformats-officedocument.presentationml.slide+xml" PartName="/ppt/slides/slide25.xml"/>
  <Override ContentType="application/vnd.openxmlformats-officedocument.presentationml.slide+xml" PartName="/ppt/slides/slide33.xml"/>
  <Override ContentType="application/vnd.openxmlformats-officedocument.presentationml.slide+xml" PartName="/ppt/slides/slide51.xml"/>
  <Override ContentType="application/vnd.openxmlformats-officedocument.presentationml.slide+xml" PartName="/ppt/slides/slide113.xml"/>
  <Override ContentType="application/vnd.openxmlformats-officedocument.presentationml.slide+xml" PartName="/ppt/slides/slide68.xml"/>
  <Override ContentType="application/vnd.openxmlformats-officedocument.presentationml.slide+xml" PartName="/ppt/slides/slide94.xml"/>
  <Override ContentType="application/vnd.openxmlformats-officedocument.presentationml.slide+xml" PartName="/ppt/slides/slide84.xml"/>
  <Override ContentType="application/vnd.openxmlformats-officedocument.presentationml.slide+xml" PartName="/ppt/slides/slide107.xml"/>
  <Override ContentType="application/vnd.openxmlformats-officedocument.presentationml.slide+xml" PartName="/ppt/slides/slide37.xml"/>
  <Override ContentType="application/vnd.openxmlformats-officedocument.presentationml.slide+xml" PartName="/ppt/slides/slide123.xml"/>
  <Override ContentType="application/vnd.openxmlformats-officedocument.presentationml.slide+xml" PartName="/ppt/slides/slide71.xml"/>
  <Override ContentType="application/vnd.openxmlformats-officedocument.presentationml.slide+xml" PartName="/ppt/slides/slide41.xml"/>
  <Override ContentType="application/vnd.openxmlformats-officedocument.presentationml.slide+xml" PartName="/ppt/slides/slide7.xml"/>
  <Override ContentType="application/vnd.openxmlformats-officedocument.presentationml.slide+xml" PartName="/ppt/slides/slide66.xml"/>
  <Override ContentType="application/vnd.openxmlformats-officedocument.presentationml.slide+xml" PartName="/ppt/slides/slide23.xml"/>
  <Override ContentType="application/vnd.openxmlformats-officedocument.presentationml.slide+xml" PartName="/ppt/slides/slide10.xml"/>
  <Override ContentType="application/vnd.openxmlformats-officedocument.presentationml.slide+xml" PartName="/ppt/slides/slide111.xml"/>
  <Override ContentType="application/vnd.openxmlformats-officedocument.presentationml.slide+xml" PartName="/ppt/slides/slide53.xml"/>
  <Override ContentType="application/vnd.openxmlformats-officedocument.presentationml.slide+xml" PartName="/ppt/slides/slide96.xml"/>
  <Override ContentType="application/vnd.openxmlformats-officedocument.presentationml.slide+xml" PartName="/ppt/slides/slide48.xml"/>
  <Override ContentType="application/vnd.openxmlformats-officedocument.presentationml.slide+xml" PartName="/ppt/slides/slide22.xml"/>
  <Override ContentType="application/vnd.openxmlformats-officedocument.presentationml.slide+xml" PartName="/ppt/slides/slide82.xml"/>
  <Override ContentType="application/vnd.openxmlformats-officedocument.presentationml.slide+xml" PartName="/ppt/slides/slide65.xml"/>
  <Override ContentType="application/vnd.openxmlformats-officedocument.presentationml.slide+xml" PartName="/ppt/slides/slide9.xml"/>
  <Override ContentType="application/vnd.openxmlformats-officedocument.presentationml.slide+xml" PartName="/ppt/slides/slide118.xml"/>
  <Override ContentType="application/vnd.openxmlformats-officedocument.presentationml.slide+xml" PartName="/ppt/slides/slide12.xml"/>
  <Override ContentType="application/vnd.openxmlformats-officedocument.presentationml.slide+xml" PartName="/ppt/slides/slide108.xml"/>
  <Override ContentType="application/vnd.openxmlformats-officedocument.presentationml.slide+xml" PartName="/ppt/slides/slide98.xml"/>
  <Override ContentType="application/vnd.openxmlformats-officedocument.presentationml.slide+xml" PartName="/ppt/slides/slide125.xml"/>
  <Override ContentType="application/vnd.openxmlformats-officedocument.presentationml.slide+xml" PartName="/ppt/slides/slide72.xml"/>
  <Override ContentType="application/vnd.openxmlformats-officedocument.presentationml.slide+xml" PartName="/ppt/slides/slide20.xml"/>
  <Override ContentType="application/vnd.openxmlformats-officedocument.presentationml.slide+xml" PartName="/ppt/slides/slide38.xml"/>
  <Override ContentType="application/vnd.openxmlformats-officedocument.presentationml.slide+xml" PartName="/ppt/slides/slide46.xml"/>
  <Override ContentType="application/vnd.openxmlformats-officedocument.presentationml.slide+xml" PartName="/ppt/slides/slide55.xml"/>
  <Override ContentType="application/vnd.openxmlformats-officedocument.presentationml.slide+xml" PartName="/ppt/slides/slide29.xml"/>
  <Override ContentType="application/vnd.openxmlformats-officedocument.presentationml.slide+xml" PartName="/ppt/slides/slide59.xml"/>
  <Override ContentType="application/vnd.openxmlformats-officedocument.presentationml.slide+xml" PartName="/ppt/slides/slide89.xml"/>
  <Override ContentType="application/vnd.openxmlformats-officedocument.presentationml.slide+xml" PartName="/ppt/slides/slide76.xml"/>
  <Override ContentType="application/vnd.openxmlformats-officedocument.presentationml.slide+xml" PartName="/ppt/slides/slide63.xml"/>
  <Override ContentType="application/vnd.openxmlformats-officedocument.presentationml.slide+xml" PartName="/ppt/slides/slide93.xml"/>
  <Override ContentType="application/vnd.openxmlformats-officedocument.presentationml.slide+xml" PartName="/ppt/slides/slide101.xml"/>
  <Override ContentType="application/vnd.openxmlformats-officedocument.presentationml.slide+xml" PartName="/ppt/slides/slide116.xml"/>
  <Override ContentType="application/vnd.openxmlformats-officedocument.presentationml.slide+xml" PartName="/ppt/slides/slide80.xml"/>
  <Override ContentType="application/vnd.openxmlformats-officedocument.presentationml.slide+xml" PartName="/ppt/slides/slide103.xml"/>
  <Override ContentType="application/vnd.openxmlformats-officedocument.presentationml.slide+xml" PartName="/ppt/slides/slide61.xml"/>
  <Override ContentType="application/vnd.openxmlformats-officedocument.presentationml.slide+xml" PartName="/ppt/slides/slide91.xml"/>
  <Override ContentType="application/vnd.openxmlformats-officedocument.presentationml.slide+xml" PartName="/ppt/slides/slide114.xml"/>
  <Override ContentType="application/vnd.openxmlformats-officedocument.presentationml.slide+xml" PartName="/ppt/slides/slide31.xml"/>
  <Override ContentType="application/vnd.openxmlformats-officedocument.presentationml.slide+xml" PartName="/ppt/slides/slide127.xml"/>
  <Override ContentType="application/vnd.openxmlformats-officedocument.presentationml.slide+xml" PartName="/ppt/slides/slide120.xml"/>
  <Override ContentType="application/vnd.openxmlformats-officedocument.presentationml.slide+xml" PartName="/ppt/slides/slide87.xml"/>
  <Override ContentType="application/vnd.openxmlformats-officedocument.presentationml.slide+xml" PartName="/ppt/slides/slide74.xml"/>
  <Override ContentType="application/vnd.openxmlformats-officedocument.presentationml.slide+xml" PartName="/ppt/slides/slide27.xml"/>
  <Override ContentType="application/vnd.openxmlformats-officedocument.presentationml.slide+xml" PartName="/ppt/slides/slide57.xml"/>
  <Override ContentType="application/vnd.openxmlformats-officedocument.presentationml.slide+xml" PartName="/ppt/slides/slide2.xml"/>
  <Override ContentType="application/vnd.openxmlformats-officedocument.presentationml.slide+xml" PartName="/ppt/slides/slide44.xml"/>
  <Override ContentType="application/vnd.openxmlformats-officedocument.presentationml.slide+xml" PartName="/ppt/slides/slide14.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60.xml"/>
  <Override ContentType="application/vnd.openxmlformats-officedocument.presentationml.slide+xml" PartName="/ppt/slides/slide52.xml"/>
  <Override ContentType="application/vnd.openxmlformats-officedocument.presentationml.slide+xml" PartName="/ppt/slides/slide26.xml"/>
  <Override ContentType="application/vnd.openxmlformats-officedocument.presentationml.slide+xml" PartName="/ppt/slides/slide112.xml"/>
  <Override ContentType="application/vnd.openxmlformats-officedocument.presentationml.slide+xml" PartName="/ppt/slides/slide95.xml"/>
  <Override ContentType="application/vnd.openxmlformats-officedocument.presentationml.slide+xml" PartName="/ppt/slides/slide69.xml"/>
  <Override ContentType="application/vnd.openxmlformats-officedocument.presentationml.slide+xml" PartName="/ppt/slides/slide85.xml"/>
  <Override ContentType="application/vnd.openxmlformats-officedocument.presentationml.slide+xml" PartName="/ppt/slides/slide42.xml"/>
  <Override ContentType="application/vnd.openxmlformats-officedocument.presentationml.slide+xml" PartName="/ppt/slides/slide50.xml"/>
  <Override ContentType="application/vnd.openxmlformats-officedocument.presentationml.slide+xml" PartName="/ppt/slides/slide77.xml"/>
  <Override ContentType="application/vnd.openxmlformats-officedocument.presentationml.slide+xml" PartName="/ppt/slides/slide34.xml"/>
  <Override ContentType="application/vnd.openxmlformats-officedocument.presentationml.slide+xml" PartName="/ppt/slides/slide122.xml"/>
  <Override ContentType="application/vnd.openxmlformats-officedocument.presentationml.slide+xml" PartName="/ppt/slides/slide16.xml"/>
  <Override ContentType="application/vnd.openxmlformats-officedocument.presentationml.slide+xml" PartName="/ppt/slides/slide104.xml"/>
  <Override ContentType="application/vnd.openxmlformats-officedocument.presentationml.slide+xml" PartName="/ppt/slides/slide24.xml"/>
  <Override ContentType="application/vnd.openxmlformats-officedocument.presentationml.slide+xml" PartName="/ppt/slides/slide97.xml"/>
  <Override ContentType="application/vnd.openxmlformats-officedocument.presentationml.slide+xml" PartName="/ppt/slides/slide11.xml"/>
  <Override ContentType="application/vnd.openxmlformats-officedocument.presentationml.slide+xml" PartName="/ppt/slides/slide110.xml"/>
  <Override ContentType="application/vnd.openxmlformats-officedocument.presentationml.slide+xml" PartName="/ppt/slides/slide67.xml"/>
  <Override ContentType="application/vnd.openxmlformats-officedocument.presentationml.slide+xml" PartName="/ppt/slides/slide54.xml"/>
  <Override ContentType="application/vnd.openxmlformats-officedocument.presentationml.slide+xml" PartName="/ppt/slides/slide36.xml"/>
  <Override ContentType="application/vnd.openxmlformats-officedocument.presentationml.slide+xml" PartName="/ppt/slides/slide79.xml"/>
  <Override ContentType="application/vnd.openxmlformats-officedocument.presentationml.slide+xml" PartName="/ppt/slides/slide49.xml"/>
  <Override ContentType="application/vnd.openxmlformats-officedocument.presentationml.slide+xml" PartName="/ppt/slides/slide124.xml"/>
  <Override ContentType="application/vnd.openxmlformats-officedocument.presentationml.slide+xml" PartName="/ppt/slides/slide83.xml"/>
  <Override ContentType="application/vnd.openxmlformats-officedocument.presentationml.slide+xml" PartName="/ppt/slides/slide106.xml"/>
  <Override ContentType="application/vnd.openxmlformats-officedocument.presentationml.slide+xml" PartName="/ppt/slides/slide70.xml"/>
  <Override ContentType="application/vnd.openxmlformats-officedocument.presentationml.slide+xml" PartName="/ppt/slides/slide6.xml"/>
  <Override ContentType="application/vnd.openxmlformats-officedocument.presentationml.slide+xml" PartName="/ppt/slides/slide119.xml"/>
  <Override ContentType="application/vnd.openxmlformats-officedocument.presentationml.slide+xml" PartName="/ppt/slides/slide40.xml"/>
  <Override ContentType="application/vnd.openxmlformats-officedocument.presentationml.slide+xml" PartName="/ppt/slides/slide73.xml"/>
  <Override ContentType="application/vnd.openxmlformats-officedocument.presentationml.slide+xml" PartName="/ppt/slides/slide30.xml"/>
  <Override ContentType="application/vnd.openxmlformats-officedocument.presentationml.slide+xml" PartName="/ppt/slides/slide126.xml"/>
  <Override ContentType="application/vnd.openxmlformats-officedocument.presentationml.slide+xml" PartName="/ppt/slides/slide109.xml"/>
  <Override ContentType="application/vnd.openxmlformats-officedocument.presentationml.slide+xml" PartName="/ppt/slides/slide99.xml"/>
  <Override ContentType="application/vnd.openxmlformats-officedocument.presentationml.slide+xml" PartName="/ppt/slides/slide39.xml"/>
  <Override ContentType="application/vnd.openxmlformats-officedocument.presentationml.slide+xml" PartName="/ppt/slides/slide13.xml"/>
  <Override ContentType="application/vnd.openxmlformats-officedocument.presentationml.slide+xml" PartName="/ppt/slides/slide56.xml"/>
  <Override ContentType="application/vnd.openxmlformats-officedocument.presentationml.slide+xml" PartName="/ppt/slides/slide47.xml"/>
  <Override ContentType="application/vnd.openxmlformats-officedocument.presentationml.slide+xml" PartName="/ppt/slides/slide21.xml"/>
  <Override ContentType="application/vnd.openxmlformats-officedocument.presentationml.slide+xml" PartName="/ppt/slides/slide100.xml"/>
  <Override ContentType="application/vnd.openxmlformats-officedocument.presentationml.slide+xml" PartName="/ppt/slides/slide64.xml"/>
  <Override ContentType="application/vnd.openxmlformats-officedocument.presentationml.slide+xml" PartName="/ppt/slides/slide81.xml"/>
  <Override ContentType="application/vnd.openxmlformats-officedocument.presentationml.slide+xml" PartName="/ppt/slides/slide90.xml"/>
  <Override ContentType="application/vnd.openxmlformats-officedocument.presentationml.slide+xml" PartName="/ppt/slides/slide8.xml"/>
  <Override ContentType="application/vnd.openxmlformats-officedocument.presentationml.slide+xml" PartName="/ppt/slides/slide117.xml"/>
  <Override ContentType="application/vnd.openxmlformats-officedocument.presentationml.slide+xml" PartName="/ppt/slides/slide32.xml"/>
  <Override ContentType="application/vnd.openxmlformats-officedocument.presentationml.slide+xml" PartName="/ppt/slides/slide62.xml"/>
  <Override ContentType="application/vnd.openxmlformats-officedocument.presentationml.slide+xml" PartName="/ppt/slides/slide75.xml"/>
  <Override ContentType="application/vnd.openxmlformats-officedocument.presentationml.slide+xml" PartName="/ppt/slides/slide1.xml"/>
  <Override ContentType="application/vnd.openxmlformats-officedocument.presentationml.slide+xml" PartName="/ppt/slides/slide58.xml"/>
  <Override ContentType="application/vnd.openxmlformats-officedocument.presentationml.slide+xml" PartName="/ppt/slides/slide45.xml"/>
  <Override ContentType="application/vnd.openxmlformats-officedocument.presentationml.slide+xml" PartName="/ppt/slides/slide28.xml"/>
  <Override ContentType="application/vnd.openxmlformats-officedocument.presentationml.slide+xml" PartName="/ppt/slides/slide15.xml"/>
  <Override ContentType="application/vnd.openxmlformats-officedocument.presentationml.slide+xml" PartName="/ppt/slides/slide88.xml"/>
  <Override ContentType="application/vnd.openxmlformats-officedocument.presentationml.slide+xml" PartName="/ppt/slides/slide92.xml"/>
  <Override ContentType="application/vnd.openxmlformats-officedocument.presentationml.slide+xml" PartName="/ppt/slides/slide115.xml"/>
  <Override ContentType="application/vnd.openxmlformats-officedocument.presentationml.slide+xml" PartName="/ppt/slides/slide102.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 id="284" r:id="rId34"/>
    <p:sldId id="285" r:id="rId35"/>
    <p:sldId id="286" r:id="rId36"/>
    <p:sldId id="287" r:id="rId37"/>
    <p:sldId id="288" r:id="rId38"/>
    <p:sldId id="289" r:id="rId39"/>
    <p:sldId id="290" r:id="rId40"/>
    <p:sldId id="291" r:id="rId41"/>
    <p:sldId id="292" r:id="rId42"/>
    <p:sldId id="293" r:id="rId43"/>
    <p:sldId id="294" r:id="rId44"/>
    <p:sldId id="295" r:id="rId45"/>
    <p:sldId id="296" r:id="rId46"/>
    <p:sldId id="297" r:id="rId47"/>
    <p:sldId id="298" r:id="rId48"/>
    <p:sldId id="299" r:id="rId49"/>
    <p:sldId id="300" r:id="rId50"/>
    <p:sldId id="301" r:id="rId51"/>
    <p:sldId id="302" r:id="rId52"/>
    <p:sldId id="303" r:id="rId53"/>
    <p:sldId id="304" r:id="rId54"/>
    <p:sldId id="305" r:id="rId55"/>
    <p:sldId id="306" r:id="rId56"/>
    <p:sldId id="307" r:id="rId57"/>
    <p:sldId id="308" r:id="rId58"/>
    <p:sldId id="309" r:id="rId59"/>
    <p:sldId id="310" r:id="rId60"/>
    <p:sldId id="311" r:id="rId61"/>
    <p:sldId id="312" r:id="rId62"/>
    <p:sldId id="313" r:id="rId63"/>
    <p:sldId id="314" r:id="rId64"/>
    <p:sldId id="315" r:id="rId65"/>
    <p:sldId id="316" r:id="rId66"/>
    <p:sldId id="317" r:id="rId67"/>
    <p:sldId id="318" r:id="rId68"/>
    <p:sldId id="319" r:id="rId69"/>
    <p:sldId id="320" r:id="rId70"/>
    <p:sldId id="321" r:id="rId71"/>
    <p:sldId id="322" r:id="rId72"/>
    <p:sldId id="323" r:id="rId73"/>
    <p:sldId id="324" r:id="rId74"/>
    <p:sldId id="325" r:id="rId75"/>
    <p:sldId id="326" r:id="rId76"/>
    <p:sldId id="327" r:id="rId77"/>
    <p:sldId id="328" r:id="rId78"/>
    <p:sldId id="329" r:id="rId79"/>
    <p:sldId id="330" r:id="rId80"/>
    <p:sldId id="331" r:id="rId81"/>
    <p:sldId id="332" r:id="rId82"/>
    <p:sldId id="333" r:id="rId83"/>
    <p:sldId id="334" r:id="rId84"/>
    <p:sldId id="335" r:id="rId85"/>
    <p:sldId id="336" r:id="rId86"/>
    <p:sldId id="337" r:id="rId87"/>
    <p:sldId id="338" r:id="rId88"/>
    <p:sldId id="339" r:id="rId89"/>
    <p:sldId id="340" r:id="rId90"/>
    <p:sldId id="341" r:id="rId91"/>
    <p:sldId id="342" r:id="rId92"/>
    <p:sldId id="343" r:id="rId93"/>
    <p:sldId id="344" r:id="rId94"/>
    <p:sldId id="345" r:id="rId95"/>
    <p:sldId id="346" r:id="rId96"/>
    <p:sldId id="347" r:id="rId97"/>
    <p:sldId id="348" r:id="rId98"/>
    <p:sldId id="349" r:id="rId99"/>
    <p:sldId id="350" r:id="rId100"/>
    <p:sldId id="351" r:id="rId101"/>
    <p:sldId id="352" r:id="rId102"/>
    <p:sldId id="353" r:id="rId103"/>
    <p:sldId id="354" r:id="rId104"/>
    <p:sldId id="355" r:id="rId105"/>
    <p:sldId id="356" r:id="rId106"/>
    <p:sldId id="357" r:id="rId107"/>
    <p:sldId id="358" r:id="rId108"/>
    <p:sldId id="359" r:id="rId109"/>
    <p:sldId id="360" r:id="rId110"/>
    <p:sldId id="361" r:id="rId111"/>
    <p:sldId id="362" r:id="rId112"/>
    <p:sldId id="363" r:id="rId113"/>
    <p:sldId id="364" r:id="rId114"/>
    <p:sldId id="365" r:id="rId115"/>
    <p:sldId id="366" r:id="rId116"/>
    <p:sldId id="367" r:id="rId117"/>
    <p:sldId id="368" r:id="rId118"/>
    <p:sldId id="369" r:id="rId119"/>
    <p:sldId id="370" r:id="rId120"/>
    <p:sldId id="371" r:id="rId121"/>
    <p:sldId id="372" r:id="rId122"/>
    <p:sldId id="373" r:id="rId123"/>
    <p:sldId id="374" r:id="rId124"/>
    <p:sldId id="375" r:id="rId125"/>
    <p:sldId id="376" r:id="rId126"/>
    <p:sldId id="377" r:id="rId127"/>
    <p:sldId id="378" r:id="rId128"/>
    <p:sldId id="379" r:id="rId129"/>
    <p:sldId id="380" r:id="rId130"/>
    <p:sldId id="381" r:id="rId131"/>
    <p:sldId id="382" r:id="rId132"/>
  </p:sldIdLst>
  <p:sldSz cy="5143500" cx="9144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40" Type="http://schemas.openxmlformats.org/officeDocument/2006/relationships/slide" Target="slides/slide35.xml"/><Relationship Id="rId42" Type="http://schemas.openxmlformats.org/officeDocument/2006/relationships/slide" Target="slides/slide37.xml"/><Relationship Id="rId41" Type="http://schemas.openxmlformats.org/officeDocument/2006/relationships/slide" Target="slides/slide36.xml"/><Relationship Id="rId44" Type="http://schemas.openxmlformats.org/officeDocument/2006/relationships/slide" Target="slides/slide39.xml"/><Relationship Id="rId43" Type="http://schemas.openxmlformats.org/officeDocument/2006/relationships/slide" Target="slides/slide38.xml"/><Relationship Id="rId46" Type="http://schemas.openxmlformats.org/officeDocument/2006/relationships/slide" Target="slides/slide41.xml"/><Relationship Id="rId45" Type="http://schemas.openxmlformats.org/officeDocument/2006/relationships/slide" Target="slides/slide40.xml"/><Relationship Id="rId107" Type="http://schemas.openxmlformats.org/officeDocument/2006/relationships/slide" Target="slides/slide102.xml"/><Relationship Id="rId106" Type="http://schemas.openxmlformats.org/officeDocument/2006/relationships/slide" Target="slides/slide101.xml"/><Relationship Id="rId105" Type="http://schemas.openxmlformats.org/officeDocument/2006/relationships/slide" Target="slides/slide100.xml"/><Relationship Id="rId104" Type="http://schemas.openxmlformats.org/officeDocument/2006/relationships/slide" Target="slides/slide99.xml"/><Relationship Id="rId109" Type="http://schemas.openxmlformats.org/officeDocument/2006/relationships/slide" Target="slides/slide104.xml"/><Relationship Id="rId108" Type="http://schemas.openxmlformats.org/officeDocument/2006/relationships/slide" Target="slides/slide103.xml"/><Relationship Id="rId48" Type="http://schemas.openxmlformats.org/officeDocument/2006/relationships/slide" Target="slides/slide43.xml"/><Relationship Id="rId47" Type="http://schemas.openxmlformats.org/officeDocument/2006/relationships/slide" Target="slides/slide42.xml"/><Relationship Id="rId49" Type="http://schemas.openxmlformats.org/officeDocument/2006/relationships/slide" Target="slides/slide44.xml"/><Relationship Id="rId103" Type="http://schemas.openxmlformats.org/officeDocument/2006/relationships/slide" Target="slides/slide98.xml"/><Relationship Id="rId102" Type="http://schemas.openxmlformats.org/officeDocument/2006/relationships/slide" Target="slides/slide97.xml"/><Relationship Id="rId101" Type="http://schemas.openxmlformats.org/officeDocument/2006/relationships/slide" Target="slides/slide96.xml"/><Relationship Id="rId100" Type="http://schemas.openxmlformats.org/officeDocument/2006/relationships/slide" Target="slides/slide95.xml"/><Relationship Id="rId31" Type="http://schemas.openxmlformats.org/officeDocument/2006/relationships/slide" Target="slides/slide26.xml"/><Relationship Id="rId30" Type="http://schemas.openxmlformats.org/officeDocument/2006/relationships/slide" Target="slides/slide25.xml"/><Relationship Id="rId33" Type="http://schemas.openxmlformats.org/officeDocument/2006/relationships/slide" Target="slides/slide28.xml"/><Relationship Id="rId32" Type="http://schemas.openxmlformats.org/officeDocument/2006/relationships/slide" Target="slides/slide27.xml"/><Relationship Id="rId35" Type="http://schemas.openxmlformats.org/officeDocument/2006/relationships/slide" Target="slides/slide30.xml"/><Relationship Id="rId34" Type="http://schemas.openxmlformats.org/officeDocument/2006/relationships/slide" Target="slides/slide29.xml"/><Relationship Id="rId37" Type="http://schemas.openxmlformats.org/officeDocument/2006/relationships/slide" Target="slides/slide32.xml"/><Relationship Id="rId36" Type="http://schemas.openxmlformats.org/officeDocument/2006/relationships/slide" Target="slides/slide31.xml"/><Relationship Id="rId39" Type="http://schemas.openxmlformats.org/officeDocument/2006/relationships/slide" Target="slides/slide34.xml"/><Relationship Id="rId38" Type="http://schemas.openxmlformats.org/officeDocument/2006/relationships/slide" Target="slides/slide33.xml"/><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129" Type="http://schemas.openxmlformats.org/officeDocument/2006/relationships/slide" Target="slides/slide124.xml"/><Relationship Id="rId128" Type="http://schemas.openxmlformats.org/officeDocument/2006/relationships/slide" Target="slides/slide123.xml"/><Relationship Id="rId127" Type="http://schemas.openxmlformats.org/officeDocument/2006/relationships/slide" Target="slides/slide122.xml"/><Relationship Id="rId126" Type="http://schemas.openxmlformats.org/officeDocument/2006/relationships/slide" Target="slides/slide121.xml"/><Relationship Id="rId26" Type="http://schemas.openxmlformats.org/officeDocument/2006/relationships/slide" Target="slides/slide21.xml"/><Relationship Id="rId121" Type="http://schemas.openxmlformats.org/officeDocument/2006/relationships/slide" Target="slides/slide116.xml"/><Relationship Id="rId25" Type="http://schemas.openxmlformats.org/officeDocument/2006/relationships/slide" Target="slides/slide20.xml"/><Relationship Id="rId120" Type="http://schemas.openxmlformats.org/officeDocument/2006/relationships/slide" Target="slides/slide115.xml"/><Relationship Id="rId28" Type="http://schemas.openxmlformats.org/officeDocument/2006/relationships/slide" Target="slides/slide23.xml"/><Relationship Id="rId27" Type="http://schemas.openxmlformats.org/officeDocument/2006/relationships/slide" Target="slides/slide22.xml"/><Relationship Id="rId125" Type="http://schemas.openxmlformats.org/officeDocument/2006/relationships/slide" Target="slides/slide120.xml"/><Relationship Id="rId29" Type="http://schemas.openxmlformats.org/officeDocument/2006/relationships/slide" Target="slides/slide24.xml"/><Relationship Id="rId124" Type="http://schemas.openxmlformats.org/officeDocument/2006/relationships/slide" Target="slides/slide119.xml"/><Relationship Id="rId123" Type="http://schemas.openxmlformats.org/officeDocument/2006/relationships/slide" Target="slides/slide118.xml"/><Relationship Id="rId122" Type="http://schemas.openxmlformats.org/officeDocument/2006/relationships/slide" Target="slides/slide117.xml"/><Relationship Id="rId95" Type="http://schemas.openxmlformats.org/officeDocument/2006/relationships/slide" Target="slides/slide90.xml"/><Relationship Id="rId94" Type="http://schemas.openxmlformats.org/officeDocument/2006/relationships/slide" Target="slides/slide89.xml"/><Relationship Id="rId97" Type="http://schemas.openxmlformats.org/officeDocument/2006/relationships/slide" Target="slides/slide92.xml"/><Relationship Id="rId96" Type="http://schemas.openxmlformats.org/officeDocument/2006/relationships/slide" Target="slides/slide91.xml"/><Relationship Id="rId11" Type="http://schemas.openxmlformats.org/officeDocument/2006/relationships/slide" Target="slides/slide6.xml"/><Relationship Id="rId99" Type="http://schemas.openxmlformats.org/officeDocument/2006/relationships/slide" Target="slides/slide94.xml"/><Relationship Id="rId10" Type="http://schemas.openxmlformats.org/officeDocument/2006/relationships/slide" Target="slides/slide5.xml"/><Relationship Id="rId98" Type="http://schemas.openxmlformats.org/officeDocument/2006/relationships/slide" Target="slides/slide93.xml"/><Relationship Id="rId13" Type="http://schemas.openxmlformats.org/officeDocument/2006/relationships/slide" Target="slides/slide8.xml"/><Relationship Id="rId12" Type="http://schemas.openxmlformats.org/officeDocument/2006/relationships/slide" Target="slides/slide7.xml"/><Relationship Id="rId91" Type="http://schemas.openxmlformats.org/officeDocument/2006/relationships/slide" Target="slides/slide86.xml"/><Relationship Id="rId90" Type="http://schemas.openxmlformats.org/officeDocument/2006/relationships/slide" Target="slides/slide85.xml"/><Relationship Id="rId93" Type="http://schemas.openxmlformats.org/officeDocument/2006/relationships/slide" Target="slides/slide88.xml"/><Relationship Id="rId92" Type="http://schemas.openxmlformats.org/officeDocument/2006/relationships/slide" Target="slides/slide87.xml"/><Relationship Id="rId118" Type="http://schemas.openxmlformats.org/officeDocument/2006/relationships/slide" Target="slides/slide113.xml"/><Relationship Id="rId117" Type="http://schemas.openxmlformats.org/officeDocument/2006/relationships/slide" Target="slides/slide112.xml"/><Relationship Id="rId116" Type="http://schemas.openxmlformats.org/officeDocument/2006/relationships/slide" Target="slides/slide111.xml"/><Relationship Id="rId115" Type="http://schemas.openxmlformats.org/officeDocument/2006/relationships/slide" Target="slides/slide110.xml"/><Relationship Id="rId119" Type="http://schemas.openxmlformats.org/officeDocument/2006/relationships/slide" Target="slides/slide114.xml"/><Relationship Id="rId15" Type="http://schemas.openxmlformats.org/officeDocument/2006/relationships/slide" Target="slides/slide10.xml"/><Relationship Id="rId110" Type="http://schemas.openxmlformats.org/officeDocument/2006/relationships/slide" Target="slides/slide105.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14" Type="http://schemas.openxmlformats.org/officeDocument/2006/relationships/slide" Target="slides/slide109.xml"/><Relationship Id="rId18" Type="http://schemas.openxmlformats.org/officeDocument/2006/relationships/slide" Target="slides/slide13.xml"/><Relationship Id="rId113" Type="http://schemas.openxmlformats.org/officeDocument/2006/relationships/slide" Target="slides/slide108.xml"/><Relationship Id="rId112" Type="http://schemas.openxmlformats.org/officeDocument/2006/relationships/slide" Target="slides/slide107.xml"/><Relationship Id="rId111" Type="http://schemas.openxmlformats.org/officeDocument/2006/relationships/slide" Target="slides/slide106.xml"/><Relationship Id="rId84" Type="http://schemas.openxmlformats.org/officeDocument/2006/relationships/slide" Target="slides/slide79.xml"/><Relationship Id="rId83" Type="http://schemas.openxmlformats.org/officeDocument/2006/relationships/slide" Target="slides/slide78.xml"/><Relationship Id="rId86" Type="http://schemas.openxmlformats.org/officeDocument/2006/relationships/slide" Target="slides/slide81.xml"/><Relationship Id="rId85" Type="http://schemas.openxmlformats.org/officeDocument/2006/relationships/slide" Target="slides/slide80.xml"/><Relationship Id="rId88" Type="http://schemas.openxmlformats.org/officeDocument/2006/relationships/slide" Target="slides/slide83.xml"/><Relationship Id="rId87" Type="http://schemas.openxmlformats.org/officeDocument/2006/relationships/slide" Target="slides/slide82.xml"/><Relationship Id="rId89" Type="http://schemas.openxmlformats.org/officeDocument/2006/relationships/slide" Target="slides/slide84.xml"/><Relationship Id="rId80" Type="http://schemas.openxmlformats.org/officeDocument/2006/relationships/slide" Target="slides/slide75.xml"/><Relationship Id="rId82" Type="http://schemas.openxmlformats.org/officeDocument/2006/relationships/slide" Target="slides/slide77.xml"/><Relationship Id="rId81" Type="http://schemas.openxmlformats.org/officeDocument/2006/relationships/slide" Target="slides/slide76.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73" Type="http://schemas.openxmlformats.org/officeDocument/2006/relationships/slide" Target="slides/slide68.xml"/><Relationship Id="rId72" Type="http://schemas.openxmlformats.org/officeDocument/2006/relationships/slide" Target="slides/slide67.xml"/><Relationship Id="rId75" Type="http://schemas.openxmlformats.org/officeDocument/2006/relationships/slide" Target="slides/slide70.xml"/><Relationship Id="rId74" Type="http://schemas.openxmlformats.org/officeDocument/2006/relationships/slide" Target="slides/slide69.xml"/><Relationship Id="rId77" Type="http://schemas.openxmlformats.org/officeDocument/2006/relationships/slide" Target="slides/slide72.xml"/><Relationship Id="rId76" Type="http://schemas.openxmlformats.org/officeDocument/2006/relationships/slide" Target="slides/slide71.xml"/><Relationship Id="rId79" Type="http://schemas.openxmlformats.org/officeDocument/2006/relationships/slide" Target="slides/slide74.xml"/><Relationship Id="rId78" Type="http://schemas.openxmlformats.org/officeDocument/2006/relationships/slide" Target="slides/slide73.xml"/><Relationship Id="rId71" Type="http://schemas.openxmlformats.org/officeDocument/2006/relationships/slide" Target="slides/slide66.xml"/><Relationship Id="rId70" Type="http://schemas.openxmlformats.org/officeDocument/2006/relationships/slide" Target="slides/slide65.xml"/><Relationship Id="rId132" Type="http://schemas.openxmlformats.org/officeDocument/2006/relationships/slide" Target="slides/slide127.xml"/><Relationship Id="rId131" Type="http://schemas.openxmlformats.org/officeDocument/2006/relationships/slide" Target="slides/slide126.xml"/><Relationship Id="rId130" Type="http://schemas.openxmlformats.org/officeDocument/2006/relationships/slide" Target="slides/slide125.xml"/><Relationship Id="rId62" Type="http://schemas.openxmlformats.org/officeDocument/2006/relationships/slide" Target="slides/slide57.xml"/><Relationship Id="rId61" Type="http://schemas.openxmlformats.org/officeDocument/2006/relationships/slide" Target="slides/slide56.xml"/><Relationship Id="rId64" Type="http://schemas.openxmlformats.org/officeDocument/2006/relationships/slide" Target="slides/slide59.xml"/><Relationship Id="rId63" Type="http://schemas.openxmlformats.org/officeDocument/2006/relationships/slide" Target="slides/slide58.xml"/><Relationship Id="rId66" Type="http://schemas.openxmlformats.org/officeDocument/2006/relationships/slide" Target="slides/slide61.xml"/><Relationship Id="rId65" Type="http://schemas.openxmlformats.org/officeDocument/2006/relationships/slide" Target="slides/slide60.xml"/><Relationship Id="rId68" Type="http://schemas.openxmlformats.org/officeDocument/2006/relationships/slide" Target="slides/slide63.xml"/><Relationship Id="rId67" Type="http://schemas.openxmlformats.org/officeDocument/2006/relationships/slide" Target="slides/slide62.xml"/><Relationship Id="rId60" Type="http://schemas.openxmlformats.org/officeDocument/2006/relationships/slide" Target="slides/slide55.xml"/><Relationship Id="rId69" Type="http://schemas.openxmlformats.org/officeDocument/2006/relationships/slide" Target="slides/slide64.xml"/><Relationship Id="rId51" Type="http://schemas.openxmlformats.org/officeDocument/2006/relationships/slide" Target="slides/slide46.xml"/><Relationship Id="rId50" Type="http://schemas.openxmlformats.org/officeDocument/2006/relationships/slide" Target="slides/slide45.xml"/><Relationship Id="rId53" Type="http://schemas.openxmlformats.org/officeDocument/2006/relationships/slide" Target="slides/slide48.xml"/><Relationship Id="rId52" Type="http://schemas.openxmlformats.org/officeDocument/2006/relationships/slide" Target="slides/slide47.xml"/><Relationship Id="rId55" Type="http://schemas.openxmlformats.org/officeDocument/2006/relationships/slide" Target="slides/slide50.xml"/><Relationship Id="rId54" Type="http://schemas.openxmlformats.org/officeDocument/2006/relationships/slide" Target="slides/slide49.xml"/><Relationship Id="rId57" Type="http://schemas.openxmlformats.org/officeDocument/2006/relationships/slide" Target="slides/slide52.xml"/><Relationship Id="rId56" Type="http://schemas.openxmlformats.org/officeDocument/2006/relationships/slide" Target="slides/slide51.xml"/><Relationship Id="rId59" Type="http://schemas.openxmlformats.org/officeDocument/2006/relationships/slide" Target="slides/slide54.xml"/><Relationship Id="rId58" Type="http://schemas.openxmlformats.org/officeDocument/2006/relationships/slide" Target="slides/slide5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 name="Shape 50"/>
        <p:cNvGrpSpPr/>
        <p:nvPr/>
      </p:nvGrpSpPr>
      <p:grpSpPr>
        <a:xfrm>
          <a:off x="0" y="0"/>
          <a:ext cx="0" cy="0"/>
          <a:chOff x="0" y="0"/>
          <a:chExt cx="0" cy="0"/>
        </a:xfrm>
      </p:grpSpPr>
      <p:sp>
        <p:nvSpPr>
          <p:cNvPr id="51" name="Google Shape;51;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52" name="Google Shape;52;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Bienvenidos al curso de NFPA 2001:2025, dedicado a los sistemas de extinción mediante agentes limpios. Comenzaremos con sus fundamentos técnicos y continuaremos con diseño, instalación, aceptación y mantenimiento.</a:t>
            </a:r>
            <a:endParaRPr/>
          </a:p>
          <a:p>
            <a:pPr indent="0" lvl="0" marL="0" rtl="0" algn="l">
              <a:lnSpc>
                <a:spcPct val="115000"/>
              </a:lnSpc>
              <a:spcBef>
                <a:spcPts val="600"/>
              </a:spcBef>
              <a:spcAft>
                <a:spcPts val="1200"/>
              </a:spcAft>
              <a:buClr>
                <a:schemeClr val="dk1"/>
              </a:buClr>
              <a:buSzPts val="1100"/>
              <a:buFont typeface="Arial"/>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4" name="Shape 54"/>
        <p:cNvGrpSpPr/>
        <p:nvPr/>
      </p:nvGrpSpPr>
      <p:grpSpPr>
        <a:xfrm>
          <a:off x="0" y="0"/>
          <a:ext cx="0" cy="0"/>
          <a:chOff x="0" y="0"/>
          <a:chExt cx="0" cy="0"/>
        </a:xfrm>
      </p:grpSpPr>
      <p:sp>
        <p:nvSpPr>
          <p:cNvPr id="55" name="Google Shape;55;h7f1d4ee4090bfaac_0_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6" name="Google Shape;56;h7f1d4ee4090bfaac_0_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La protección mediante agentes limpios suele seleccionarse cuando una descarga de agua podría agravar pérdidas operativas o dañar bienes especialmente sensibles. Las salas de servidores, centros de control y ciertos procesos industriales son ejemplos frecuentes, aunque cada aplicación exige un análisis de riesgos. El punto de partida es identificar el combustible, la energía disponible, la configuración del recinto y las personas que podrían encontrarse dentro. Un sistema correctamente seleccionado debe extinguir el incendio previsto y, al mismo tiempo, controlar los peligros derivados de la propia descarga. Estas dos exigencias condicionan la concentración, el mecanismo de activación, las alarmas previas, la evacuación y las actividades posteriores al evento. A lo largo del curso distinguiremos cuidadosamente los requisitos de la norma, la información explicativa de los anexos y las condiciones específicas fijadas por el fabricante o por la autoridad competente.</a:t>
            </a:r>
            <a:endParaRPr/>
          </a:p>
          <a:p>
            <a:pPr indent="0" lvl="0" marL="0" rtl="0" algn="l">
              <a:lnSpc>
                <a:spcPct val="115000"/>
              </a:lnSpc>
              <a:spcBef>
                <a:spcPts val="600"/>
              </a:spcBef>
              <a:spcAft>
                <a:spcPts val="0"/>
              </a:spcAft>
              <a:buClr>
                <a:schemeClr val="dk1"/>
              </a:buClr>
              <a:buSzPts val="1100"/>
              <a:buFont typeface="Arial"/>
              <a:buNone/>
            </a:pPr>
            <a:r>
              <a:rPr lang="es"/>
              <a:t>La instalación de una sala de cómputo ilustra bien este análisis. Si se cambia el sistema de ventilación o se amplía el número de gabinetes, pueden modificarse el volumen efectivo, las pérdidas de aire y el riesgo térmico. Esas variaciones afectan la protección aunque nadie haya tocado una válvula. Por ello es útil asociar las características del peligro con un control permanente de cambios.</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0" name="Shape 60"/>
        <p:cNvGrpSpPr/>
        <p:nvPr/>
      </p:nvGrpSpPr>
      <p:grpSpPr>
        <a:xfrm>
          <a:off x="0" y="0"/>
          <a:ext cx="0" cy="0"/>
          <a:chOff x="0" y="0"/>
          <a:chExt cx="0" cy="0"/>
        </a:xfrm>
      </p:grpSpPr>
      <p:sp>
        <p:nvSpPr>
          <p:cNvPr id="61" name="Google Shape;61;h3da9233b4ad549b2_1_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2" name="Google Shape;62;h3da9233b4ad549b2_1_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NFPA 2001 establece requisitos para sistemas de extinción con determinados agentes gaseosos, tanto de inundación total como de aplicación local. Su alcance comprende la ingeniería, instalación, aprobación y mantenimiento. La elección de un agente incluido en la norma no convierte automáticamente en conforme a cualquier instalación que lo utilice. La red, el almacenamiento, los mecanismos de actuación y el riesgo protegido deben estar dentro de las condiciones autorizadas del sistema. Conviene diferenciar esta protección de la ofrecida por dióxido de carbono, agua o sustancias químicas secas, reguladas mediante otros documentos y criterios. También debemos separar una descripción comercial de un requisito técnico. Un proveedor puede afirmar que su agente no deja residuos; esta característica, por sí sola, no acredita que la concentración de diseño sea suficiente, que el recinto retenga el agente o que las personas puedan evacuar oportunamente. La conformidad surge del conjunto completo, documentado y verificado, de requisitos aplicables.</a:t>
            </a:r>
            <a:endParaRPr/>
          </a:p>
          <a:p>
            <a:pPr indent="0" lvl="0" marL="0" rtl="0" algn="l">
              <a:lnSpc>
                <a:spcPct val="115000"/>
              </a:lnSpc>
              <a:spcBef>
                <a:spcPts val="600"/>
              </a:spcBef>
              <a:spcAft>
                <a:spcPts val="0"/>
              </a:spcAft>
              <a:buClr>
                <a:schemeClr val="dk1"/>
              </a:buClr>
              <a:buSzPts val="1100"/>
              <a:buFont typeface="Arial"/>
              <a:buNone/>
            </a:pPr>
            <a:r>
              <a:rPr lang="es"/>
              <a:t>La consulta del alcance debe preceder a cualquier especificación comercial. Antes de comprar cilindros se determina si el riesgo admite el agente propuesto, si la configuración utiliza inundación total o aplicación local y si existen exclusiones. Si una actividad implica materiales reactivos, el desempeño en un incendio ordinario de líquidos no demuestra eficacia para aquella situación. Las fronteras normativas evitan decisiones basadas en analogías imprecisas.</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7" name="Shape 67"/>
        <p:cNvGrpSpPr/>
        <p:nvPr/>
      </p:nvGrpSpPr>
      <p:grpSpPr>
        <a:xfrm>
          <a:off x="0" y="0"/>
          <a:ext cx="0" cy="0"/>
          <a:chOff x="0" y="0"/>
          <a:chExt cx="0" cy="0"/>
        </a:xfrm>
      </p:grpSpPr>
      <p:sp>
        <p:nvSpPr>
          <p:cNvPr id="68" name="Google Shape;68;h3da9233b4ad549b2_1_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9" name="Google Shape;69;h3da9233b4ad549b2_1_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La interpretación de los verbos determina la fuerza de cada disposición. Cuando la norma utiliza shall, expresa una exigencia de cumplimiento. Should introduce una recomendación que ayuda a interpretar una práctica, pero que no posee la misma obligatoriedad. En documentos en español se traducen habitualmente como debe y debería; sin embargo, siempre importa la redacción original y su contexto. Otra figura central es la autoridad que tiene jurisdicción, conocida como AHJ. Puede ser la institución, oficina o persona facultada para aprobar equipos, materiales, instalaciones y procedimientos dentro del ámbito correspondiente. No corresponde al diseñador adjudicarse esa función mediante una firma interna. Si se propone una solución equivalente o una desviación, hace falta la evidencia técnica y la aprobación que proceda. La trazabilidad de una decisión exige identificar quién revisó la propuesta, qué condiciones evaluó y bajo qué supuestos fue aceptada.</a:t>
            </a:r>
            <a:endParaRPr/>
          </a:p>
          <a:p>
            <a:pPr indent="0" lvl="0" marL="0" rtl="0" algn="l">
              <a:lnSpc>
                <a:spcPct val="115000"/>
              </a:lnSpc>
              <a:spcBef>
                <a:spcPts val="600"/>
              </a:spcBef>
              <a:spcAft>
                <a:spcPts val="0"/>
              </a:spcAft>
              <a:buClr>
                <a:schemeClr val="dk1"/>
              </a:buClr>
              <a:buSzPts val="1100"/>
              <a:buFont typeface="Arial"/>
              <a:buNone/>
            </a:pPr>
            <a:r>
              <a:rPr lang="es"/>
              <a:t>En una inspección, la diferencia entre obligación y recomendación cambia el modo de registrar la evidencia. Si un requisito obligatorio no se cumple, debe describirse objetivamente la desviación y su implicación. Si existe una recomendación que podría mejorar una instalación, debe identificarse como tal y no confundirse con una infracción. La referencia del párrafo y la versión de la norma permiten sostener ese juicio.</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4" name="Shape 74"/>
        <p:cNvGrpSpPr/>
        <p:nvPr/>
      </p:nvGrpSpPr>
      <p:grpSpPr>
        <a:xfrm>
          <a:off x="0" y="0"/>
          <a:ext cx="0" cy="0"/>
          <a:chOff x="0" y="0"/>
          <a:chExt cx="0" cy="0"/>
        </a:xfrm>
      </p:grpSpPr>
      <p:sp>
        <p:nvSpPr>
          <p:cNvPr id="75" name="Google Shape;75;h3da9233b4ad549b2_1_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6" name="Google Shape;76;h3da9233b4ad549b2_1_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Los agentes limpios comparten dos atributos: no conducen la electricidad en las condiciones previstas para su uso y no dejan residuos después de evaporarse. Sus mecanismos físicos y exigencias de almacenamiento son distintos. Entre los halocarbonados figuran sustancias almacenadas usualmente en fase líquida presurizada que se vaporizan durante la descarga. Su efecto extintor depende de las características del agente y de los intercambios de energía asociados. Los gases inertes se almacenan a alta presión y actúan reduciendo la proporción de oxígeno disponible para sostener la combustión. El comportamiento de una red de gas inerte no puede calcularse copiando ecuaciones de un halocarbonado. Cambian las condiciones de descarga, las cantidades, los perfiles de presión y las preocupaciones de seguridad humana. El espacio físico disponible para cilindros, la duración admisible de la descarga, la resistencia del recinto y los requisitos de ventilación son variables que deben evaluarse desde la selección inicial.</a:t>
            </a:r>
            <a:endParaRPr/>
          </a:p>
          <a:p>
            <a:pPr indent="0" lvl="0" marL="0" rtl="0" algn="l">
              <a:lnSpc>
                <a:spcPct val="115000"/>
              </a:lnSpc>
              <a:spcBef>
                <a:spcPts val="600"/>
              </a:spcBef>
              <a:spcAft>
                <a:spcPts val="0"/>
              </a:spcAft>
              <a:buClr>
                <a:schemeClr val="dk1"/>
              </a:buClr>
              <a:buSzPts val="1100"/>
              <a:buFont typeface="Arial"/>
              <a:buNone/>
            </a:pPr>
            <a:r>
              <a:rPr lang="es"/>
              <a:t>La denominación de un gas tampoco garantiza que se trate de una mezcla idéntica entre fabricantes o sistemas. Hay que confirmar la designación normativa y el producto realmente almacenado. Las propiedades de presión y temperatura están ligadas a esa identificación. En un proyecto de renovación, cambiar a otro agente puede exigir nuevos cálculos y componentes aunque el tamaño del cuarto y la clasificación del incendio sigan iguales.</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2" name="Shape 82"/>
        <p:cNvGrpSpPr/>
        <p:nvPr/>
      </p:nvGrpSpPr>
      <p:grpSpPr>
        <a:xfrm>
          <a:off x="0" y="0"/>
          <a:ext cx="0" cy="0"/>
          <a:chOff x="0" y="0"/>
          <a:chExt cx="0" cy="0"/>
        </a:xfrm>
      </p:grpSpPr>
      <p:sp>
        <p:nvSpPr>
          <p:cNvPr id="83" name="Google Shape;83;h3da9233b4ad549b2_1_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4" name="Google Shape;84;h3da9233b4ad549b2_1_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Una sala que contiene papel, plásticos y equipos energizados no puede describirse simplemente como una habitación con computadoras. Los materiales ordinarios corresponden a peligros de clase A; los líquidos o gases inflamables plantean riesgos de clase B; la presencia de partes eléctricas energizadas exige considerar las condiciones de clase C. La naturaleza del combustible influye tanto en la concentración necesaria como en la posibilidad de reencendido. Hay incendios superficiales, que resultan más accesibles al agente, y combustiones profundas que persisten dentro de una masa de material. Una descarga capaz de extinguir una llama visible puede no controlar un foco profundo que conserva calor. En los riesgos eléctricos también debemos verificar si los equipos permanecerán energizados durante y después de la descarga. La eficacia se analiza sobre el peligro real y sobre los escenarios razonables de operación, no únicamente sobre el nombre de la actividad desarrollada en el recinto.</a:t>
            </a:r>
            <a:endParaRPr/>
          </a:p>
          <a:p>
            <a:pPr indent="0" lvl="0" marL="0" rtl="0" algn="l">
              <a:lnSpc>
                <a:spcPct val="115000"/>
              </a:lnSpc>
              <a:spcBef>
                <a:spcPts val="600"/>
              </a:spcBef>
              <a:spcAft>
                <a:spcPts val="0"/>
              </a:spcAft>
              <a:buClr>
                <a:schemeClr val="dk1"/>
              </a:buClr>
              <a:buSzPts val="1100"/>
              <a:buFont typeface="Arial"/>
              <a:buNone/>
            </a:pPr>
            <a:r>
              <a:rPr lang="es"/>
              <a:t>Un ejemplo particularmente delicado es el de un recinto donde se almacenan materiales combustibles ordinarios y, al mismo tiempo, existen solventes para limpieza. El riesgo de incendio ya no se reduce a la carga de papel o plástico. Deben incorporarse los productos realmente presentes, sus cantidades y la posibilidad de vapores inflamables. Las listas de inventario químico y las condiciones de almacenamiento son datos indispensables para diseñar.</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0" name="Shape 90"/>
        <p:cNvGrpSpPr/>
        <p:nvPr/>
      </p:nvGrpSpPr>
      <p:grpSpPr>
        <a:xfrm>
          <a:off x="0" y="0"/>
          <a:ext cx="0" cy="0"/>
          <a:chOff x="0" y="0"/>
          <a:chExt cx="0" cy="0"/>
        </a:xfrm>
      </p:grpSpPr>
      <p:sp>
        <p:nvSpPr>
          <p:cNvPr id="91" name="Google Shape;91;h3da9233b4ad549b2_1_1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2" name="Google Shape;92;h3da9233b4ad549b2_1_1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La inundación total pretende establecer una concentración específica de agente en todo el volumen protegido. Para conseguirlo, el recinto debe comportarse como una envolvente capaz de contener la descarga durante el período requerido. Las puertas, pasos de cables, cielorrasos, conductos y aberturas adquieren tanta importancia como los propios cilindros. La aplicación local dirige el agente hacia un foco o superficie definida y emplea criterios diferentes de cantidad, caudal, cobertura y duración. Puede utilizarse donde no existe un cerramiento que permita establecer una concentración volumétrica uniforme, dentro de las condiciones previstas por la norma y el listado. No debemos confundir las dos modalidades ni utilizar sus tiempos de descarga indistintamente. Por ejemplo, un equipo abierto con derrames de líquido puede requerir una evaluación local; una sala técnica delimitada puede ser candidata a inundación total si la integridad, el riesgo y las salvaguardas se justifican.</a:t>
            </a:r>
            <a:endParaRPr/>
          </a:p>
          <a:p>
            <a:pPr indent="0" lvl="0" marL="0" rtl="0" algn="l">
              <a:lnSpc>
                <a:spcPct val="115000"/>
              </a:lnSpc>
              <a:spcBef>
                <a:spcPts val="600"/>
              </a:spcBef>
              <a:spcAft>
                <a:spcPts val="0"/>
              </a:spcAft>
              <a:buClr>
                <a:schemeClr val="dk1"/>
              </a:buClr>
              <a:buSzPts val="1100"/>
              <a:buFont typeface="Arial"/>
              <a:buNone/>
            </a:pPr>
            <a:r>
              <a:rPr lang="es"/>
              <a:t>Pensemos en una cabina abierta de proceso con una fuente puntual de incendio. El agente dirigido hacia esa zona debe vencer los efectos de ventilación local y alcanzar la superficie amenazada. En cambio, cuando se protege una sala cerrada, importa el comportamiento del agente en todo el volumen. El tipo de recinto modifica qué debe calcularse, qué se inspecciona y cómo se comprueba que el sistema cumple su finalidad.</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8" name="Shape 98"/>
        <p:cNvGrpSpPr/>
        <p:nvPr/>
      </p:nvGrpSpPr>
      <p:grpSpPr>
        <a:xfrm>
          <a:off x="0" y="0"/>
          <a:ext cx="0" cy="0"/>
          <a:chOff x="0" y="0"/>
          <a:chExt cx="0" cy="0"/>
        </a:xfrm>
      </p:grpSpPr>
      <p:sp>
        <p:nvSpPr>
          <p:cNvPr id="99" name="Google Shape;99;h3da9233b4ad549b2_1_1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0" name="Google Shape;100;h3da9233b4ad549b2_1_1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En un sistema diseñado mediante ingeniería, los cálculos se realizan para una instalación concreta: diámetros, longitudes, presiones, boquillas, caudales y distribución se determinan dentro de un método aprobado o listado. Un sistema preingenierizado utiliza configuraciones previamente ensayadas, con límites que aparecen en su documentación de listado y en el manual de instalación. Esa estandarización no permite cambiar libremente el tamaño del recinto, la longitud de la red o la orientación de las boquillas. Si la instalación excede el intervalo autorizado, deja de estar amparada por el diseño preensayado. El trabajo de revisión consiste en comparar el equipo realmente instalado con su configuración admitida. Una red más larga de lo permitido, un accesorio no contemplado o una modificación posterior pueden afectar el caudal y el tiempo de descarga aunque todos los componentes parezcan físicamente intactos.</a:t>
            </a:r>
            <a:endParaRPr/>
          </a:p>
          <a:p>
            <a:pPr indent="0" lvl="0" marL="0" rtl="0" algn="l">
              <a:lnSpc>
                <a:spcPct val="115000"/>
              </a:lnSpc>
              <a:spcBef>
                <a:spcPts val="600"/>
              </a:spcBef>
              <a:spcAft>
                <a:spcPts val="0"/>
              </a:spcAft>
              <a:buClr>
                <a:schemeClr val="dk1"/>
              </a:buClr>
              <a:buSzPts val="1100"/>
              <a:buFont typeface="Arial"/>
              <a:buNone/>
            </a:pPr>
            <a:r>
              <a:rPr lang="es"/>
              <a:t>La inspección posterior a una reforma puede descubrir que un sistema preingenierizado tiene nuevas derivaciones porque se añadieron máquinas. Aunque el operador afirme que el fabricante utiliza los mismos cilindros en otras plantas, la configuración existente debe mantenerse dentro de los límites del listado específico. Si no hay evidencia de esa compatibilidad, corresponde solicitar la revisión técnica, no dar por válida una ampliación informal de la cobertura.</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5" name="Shape 105"/>
        <p:cNvGrpSpPr/>
        <p:nvPr/>
      </p:nvGrpSpPr>
      <p:grpSpPr>
        <a:xfrm>
          <a:off x="0" y="0"/>
          <a:ext cx="0" cy="0"/>
          <a:chOff x="0" y="0"/>
          <a:chExt cx="0" cy="0"/>
        </a:xfrm>
      </p:grpSpPr>
      <p:sp>
        <p:nvSpPr>
          <p:cNvPr id="106" name="Google Shape;106;h3da9233b4ad549b2_1_1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7" name="Google Shape;107;h3da9233b4ad549b2_1_1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La concentración de extinción representa la proporción de agente con la que se logra extinguir un combustible bajo condiciones de ensayo específicas. La concentración de inertización responde a otra pregunta: qué proporción impide que una mezcla inflamable llegue a encenderse. El segundo concepto adquiere relevancia cuando puede formarse una atmósfera combustible después de una descarga o cuando se busca prevenir una ignición. Estas concentraciones se expresan habitualmente como porcentaje en volumen dentro de una mezcla gaseosa. No es correcto trasladar sin verificación la concentración obtenida para un combustible a otro material con propiedades distintas. La evaluación utiliza ensayos reconocidos y criterios normativos apropiados al peligro. La presencia simultánea de distintos combustibles obliga a identificar la condición más exigente, salvo que exista evidencia válida para la mezcla real. Esa determinación precede al cálculo del suministro de agente.</a:t>
            </a:r>
            <a:endParaRPr/>
          </a:p>
          <a:p>
            <a:pPr indent="0" lvl="0" marL="0" rtl="0" algn="l">
              <a:lnSpc>
                <a:spcPct val="115000"/>
              </a:lnSpc>
              <a:spcBef>
                <a:spcPts val="600"/>
              </a:spcBef>
              <a:spcAft>
                <a:spcPts val="0"/>
              </a:spcAft>
              <a:buClr>
                <a:schemeClr val="dk1"/>
              </a:buClr>
              <a:buSzPts val="1100"/>
              <a:buFont typeface="Arial"/>
              <a:buNone/>
            </a:pPr>
            <a:r>
              <a:rPr lang="es"/>
              <a:t>La diferencia entre extinción e inertización se hace evidente en una instalación donde pueden liberarse vapores inflamables mientras sigue funcionando un proceso. Extinguir una llama inicial no demuestra que la atmósfera deje de poder encenderse más tarde. El diseño debe reconocer si el riesgo de explosión persiste y qué concentración es necesaria para prevenir una nueva ignición durante las condiciones previstas de operación.</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2" name="Shape 112"/>
        <p:cNvGrpSpPr/>
        <p:nvPr/>
      </p:nvGrpSpPr>
      <p:grpSpPr>
        <a:xfrm>
          <a:off x="0" y="0"/>
          <a:ext cx="0" cy="0"/>
          <a:chOff x="0" y="0"/>
          <a:chExt cx="0" cy="0"/>
        </a:xfrm>
      </p:grpSpPr>
      <p:sp>
        <p:nvSpPr>
          <p:cNvPr id="113" name="Google Shape;113;h3da9233b4ad549b2_1_2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4" name="Google Shape;114;h3da9233b4ad549b2_1_2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Una instalación no suele diseñarse exactamente con la concentración mínima obtenida en un laboratorio. La norma establece factores de seguridad y criterios adicionales para construir una concentración mínima de diseño aplicable al peligro. Después intervienen variables como la temperatura del recinto, la geometría, la cantidad instalada y ciertos factores de diseño. Por tanto, conviene distinguir concentración mínima de extinción, concentración mínima de diseño y concentración final que puede alcanzarse efectivamente. La concentración real puede variar con la temperatura y con las características finales del volumen protegido. Una concentración insuficiente reduce las probabilidades de extinción; una concentración excesiva puede aumentar la exposición humana o las solicitaciones sobre el recinto. El resultado aceptable necesita satisfacer simultáneamente eficacia y seguridad. Por eso los datos de ingeniería deben reflejar las condiciones térmicas extremas, el agente específico y la configuración instalada, no únicamente una cifra comercial promedio.</a:t>
            </a:r>
            <a:endParaRPr/>
          </a:p>
          <a:p>
            <a:pPr indent="0" lvl="0" marL="0" rtl="0" algn="l">
              <a:lnSpc>
                <a:spcPct val="115000"/>
              </a:lnSpc>
              <a:spcBef>
                <a:spcPts val="600"/>
              </a:spcBef>
              <a:spcAft>
                <a:spcPts val="0"/>
              </a:spcAft>
              <a:buClr>
                <a:schemeClr val="dk1"/>
              </a:buClr>
              <a:buSzPts val="1100"/>
              <a:buFont typeface="Arial"/>
              <a:buNone/>
            </a:pPr>
            <a:r>
              <a:rPr lang="es"/>
              <a:t>Conviene documentar los pasos mediante una tabla que muestre concentración experimental, factor aplicado, resultado mínimo de diseño y resultado esperado con el suministro finalmente instalado. Si se confunden estas cifras, podría compararse una prueba de aceptación con el umbral equivocado. Es especialmente relevante comprobar la concentración prevista a la temperatura más desfavorable, porque las condiciones ambientales reales pueden estar lejos de los valores nominales de catálogo.</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9" name="Shape 119"/>
        <p:cNvGrpSpPr/>
        <p:nvPr/>
      </p:nvGrpSpPr>
      <p:grpSpPr>
        <a:xfrm>
          <a:off x="0" y="0"/>
          <a:ext cx="0" cy="0"/>
          <a:chOff x="0" y="0"/>
          <a:chExt cx="0" cy="0"/>
        </a:xfrm>
      </p:grpSpPr>
      <p:sp>
        <p:nvSpPr>
          <p:cNvPr id="120" name="Google Shape;120;h3da9233b4ad549b2_1_2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1" name="Google Shape;121;h3da9233b4ad549b2_1_2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Los términos NOAEL y LOAEL se utilizan para representar resultados de evaluaciones toxicológicas y fisiológicas. El NOAEL corresponde al mayor nivel de exposición considerado en el estudio sin efectos adversos observados; el LOAEL indica el nivel más bajo en el que aparecen efectos adversos observados. No deben interpretarse como una división sencilla entre una zona absolutamente segura y otra inevitablemente mortal. Las limitaciones de exposición dependen del agente, de la concentración y del tiempo. La edición 2025 incorpora tablas que deben consultarse según el producto concreto y el tipo de ocupación. Durante el diseño se requiere evitar exposición innecesaria incluso en concentraciones inferiores a determinadas referencias. Los procedimientos de evacuación, avisos previos y control de acceso son necesarios porque una descarga real puede ocurrir mientras hay trabajadores o personal de mantenimiento en las inmediaciones.</a:t>
            </a:r>
            <a:endParaRPr/>
          </a:p>
          <a:p>
            <a:pPr indent="0" lvl="0" marL="0" rtl="0" algn="l">
              <a:lnSpc>
                <a:spcPct val="115000"/>
              </a:lnSpc>
              <a:spcBef>
                <a:spcPts val="600"/>
              </a:spcBef>
              <a:spcAft>
                <a:spcPts val="0"/>
              </a:spcAft>
              <a:buClr>
                <a:schemeClr val="dk1"/>
              </a:buClr>
              <a:buSzPts val="1100"/>
              <a:buFont typeface="Arial"/>
              <a:buNone/>
            </a:pPr>
            <a:r>
              <a:rPr lang="es"/>
              <a:t>Cuando se evalúan concentraciones próximas a límites fisiológicos, los segundos de exposición pueden adquirir relevancia. El cálculo debe partir del comportamiento del agente y del escenario humano permitido. El concepto de seguridad no termina al demostrar que el sistema extingue la llama. La persona más alejada de la salida necesita recibir la advertencia y completar su desplazamiento antes de alcanzar una exposición incompatible con los criterios aplicables.</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6" name="Shape 126"/>
        <p:cNvGrpSpPr/>
        <p:nvPr/>
      </p:nvGrpSpPr>
      <p:grpSpPr>
        <a:xfrm>
          <a:off x="0" y="0"/>
          <a:ext cx="0" cy="0"/>
          <a:chOff x="0" y="0"/>
          <a:chExt cx="0" cy="0"/>
        </a:xfrm>
      </p:grpSpPr>
      <p:sp>
        <p:nvSpPr>
          <p:cNvPr id="127" name="Google Shape;127;h3da9233b4ad549b2_1_2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8" name="Google Shape;128;h3da9233b4ad549b2_1_2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Un espacio normalmente ocupado es aquel en el que las personas están presentes durante la operación habitual. Un espacio normalmente desocupado puede recibir entradas ocasionales, por ejemplo para inspección o servicio. Ambos necesitan analizar la posibilidad de presencia humana durante una descarga. El hecho de que un cuarto esté cerrado con llave no garantiza que nadie pueda encontrarse dentro. Los criterios de concentración permisible varían en función del agente y de los medios efectivos para limitar la exposición. Además de evaluar los valores de diseño, es necesario estudiar el tiempo real de salida, la apertura de puertas y la visibilidad o audibilidad de las señales. La planificación también debe contemplar a una persona que se desplaza lentamente o que está trabajando detrás de un equipo voluminoso. Los retardos de descarga y las alarmas solo cumplen su finalidad cuando funcionan dentro de una estrategia coherente de evacuación y señalización.</a:t>
            </a:r>
            <a:endParaRPr/>
          </a:p>
          <a:p>
            <a:pPr indent="0" lvl="0" marL="0" rtl="0" algn="l">
              <a:lnSpc>
                <a:spcPct val="115000"/>
              </a:lnSpc>
              <a:spcBef>
                <a:spcPts val="600"/>
              </a:spcBef>
              <a:spcAft>
                <a:spcPts val="0"/>
              </a:spcAft>
              <a:buClr>
                <a:schemeClr val="dk1"/>
              </a:buClr>
              <a:buSzPts val="1100"/>
              <a:buFont typeface="Arial"/>
              <a:buNone/>
            </a:pPr>
            <a:r>
              <a:rPr lang="es"/>
              <a:t>La ocupación también puede variar a lo largo del día. Un centro de datos normalmente sin trabajadores puede estar lleno de técnicos durante una intervención nocturna. El análisis de acceso, procedimientos de desconexión y evacuación debe contemplar esos escenarios previsibles. No sería prudente diseñar las salvaguardas suponiendo que un recinto rara vez ocupado permanecerá siempre vacío al producirse una descarga automática.</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3" name="Shape 133"/>
        <p:cNvGrpSpPr/>
        <p:nvPr/>
      </p:nvGrpSpPr>
      <p:grpSpPr>
        <a:xfrm>
          <a:off x="0" y="0"/>
          <a:ext cx="0" cy="0"/>
          <a:chOff x="0" y="0"/>
          <a:chExt cx="0" cy="0"/>
        </a:xfrm>
      </p:grpSpPr>
      <p:sp>
        <p:nvSpPr>
          <p:cNvPr id="134" name="Google Shape;134;h3da9233b4ad549b2_1_3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5" name="Google Shape;135;h3da9233b4ad549b2_1_3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Inspeccionar consiste en observar un sistema o una parte para determinar si aparentemente está operativo y libre de daño físico. Una prueba busca comprobar una función o una característica mediante un procedimiento definido. El mantenimiento comprende trabajos destinados a conservar o restablecer el desempeño; el servicio puede incluir intervenciones técnicas como mantenimiento, recarga o ensayo. Confundir estos alcances crea registros engañosos. Un cilindro con manómetro en un intervalo esperado puede superar una verificación visual, pero eso no demuestra que una válvula de actuación responda correctamente ni que el caudal calculado llegue a todas las boquillas. Del mismo modo, una prueba funcional anual no debe anotarse como ejecutada si únicamente se observó el panel. El registro debe identificar qué se revisó, qué procedimiento se aplicó, cuál fue la evidencia y quién tenía competencia para ejecutarlo. Esta separación protege la confiabilidad de todo el historial técnico.</a:t>
            </a:r>
            <a:endParaRPr/>
          </a:p>
          <a:p>
            <a:pPr indent="0" lvl="0" marL="0" rtl="0" algn="l">
              <a:lnSpc>
                <a:spcPct val="115000"/>
              </a:lnSpc>
              <a:spcBef>
                <a:spcPts val="600"/>
              </a:spcBef>
              <a:spcAft>
                <a:spcPts val="0"/>
              </a:spcAft>
              <a:buClr>
                <a:schemeClr val="dk1"/>
              </a:buClr>
              <a:buSzPts val="1100"/>
              <a:buFont typeface="Arial"/>
              <a:buNone/>
            </a:pPr>
            <a:r>
              <a:rPr lang="es"/>
              <a:t>La frase inspección realizada carece de valor suficiente si el registro no distingue visualización de ensayos. Por ejemplo, observar una estación manual no demuestra que envíe una señal y verificar una señal no demuestra que el agente salga correctamente. Cada evidencia debe estar relacionada con la función evaluada. La responsabilidad técnica exige evitar conclusiones más amplias que las pruebas realmente realizadas permiten sostener.</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0" name="Shape 140"/>
        <p:cNvGrpSpPr/>
        <p:nvPr/>
      </p:nvGrpSpPr>
      <p:grpSpPr>
        <a:xfrm>
          <a:off x="0" y="0"/>
          <a:ext cx="0" cy="0"/>
          <a:chOff x="0" y="0"/>
          <a:chExt cx="0" cy="0"/>
        </a:xfrm>
      </p:grpSpPr>
      <p:sp>
        <p:nvSpPr>
          <p:cNvPr id="141" name="Google Shape;141;h3da9233b4ad549b2_1_3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2" name="Google Shape;142;h3da9233b4ad549b2_1_3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Los controles periódicos se organizan con distintas frecuencias porque persiguen objetivos diferentes. Las revisiones mensuales permiten descubrir pronto condiciones visibles, cambios del entorno y señales anormales. Las intervenciones semestrales profundizan en aspectos como el suministro disponible y la condición de los recipientes, de acuerdo con los criterios particulares de la norma. El servicio anual incorpora verificaciones adicionales y exige documentar los resultados. Ciertas pruebas de recipientes o mangueras se rigen por intervalos y condiciones propios, no por una regla general aplicada indiscriminadamente. El programa de inspección debe acompañar al sistema desde su aceptación hasta su retiro definitivo. Cada registro debe ser comparable con el anterior, de modo que una pérdida progresiva de presión, una corrosión incipiente o una modificación de las aberturas del recinto puedan detectarse antes de comprometer la protección. La periodicidad no reemplaza la necesidad de intervenir inmediatamente ante un defecto crítico.</a:t>
            </a:r>
            <a:endParaRPr/>
          </a:p>
          <a:p>
            <a:pPr indent="0" lvl="0" marL="0" rtl="0" algn="l">
              <a:lnSpc>
                <a:spcPct val="115000"/>
              </a:lnSpc>
              <a:spcBef>
                <a:spcPts val="600"/>
              </a:spcBef>
              <a:spcAft>
                <a:spcPts val="0"/>
              </a:spcAft>
              <a:buClr>
                <a:schemeClr val="dk1"/>
              </a:buClr>
              <a:buSzPts val="1100"/>
              <a:buFont typeface="Arial"/>
              <a:buNone/>
            </a:pPr>
            <a:r>
              <a:rPr lang="es"/>
              <a:t>El calendario debe incorporar también trabajos excepcionales. Tras una descarga, una reparación de tubería o un cambio de distribución del cuarto, podría requerirse una evaluación distinta de la revisión periódica programada. La intervención extraordinaria se origina en una modificación o condición de riesgo concreta. Su resultado debe asociarse al historial del equipo para que futuras inspecciones sepan qué cambió y por qué.</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8" name="Shape 148"/>
        <p:cNvGrpSpPr/>
        <p:nvPr/>
      </p:nvGrpSpPr>
      <p:grpSpPr>
        <a:xfrm>
          <a:off x="0" y="0"/>
          <a:ext cx="0" cy="0"/>
          <a:chOff x="0" y="0"/>
          <a:chExt cx="0" cy="0"/>
        </a:xfrm>
      </p:grpSpPr>
      <p:sp>
        <p:nvSpPr>
          <p:cNvPr id="149" name="Google Shape;149;h3da9233b4ad549b2_1_3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0" name="Google Shape;150;h3da9233b4ad549b2_1_3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Cuando una parte significativa del sistema no está en condiciones de cumplir su función, se produce una indisponibilidad que requiere gestión formal. Puede ser planificada, cuando se programa una intervención, o imprevista, cuando aparece una falla o daño. La primera respuesta es determinar qué peligro ha quedado sin protección y comunicarlo a los responsables establecidos. Después corresponde identificar el equipo fuera de servicio, señalizarlo y aplicar las medidas compensatorias pertinentes al riesgo. Un panel silenciado, un actuador desconectado o una válvula cerrada no constituyen estados administrativos menores si impiden la descarga. El cierre de la incidencia exige comprobar la restitución efectiva del sistema y documentar el retorno. La comunicación al propietario y a las personas encargadas de la emergencia debe mantenerse durante todo el período afectado. La confiabilidad de una protección contra incendios se mide también por la forma en que se gestionan sus fallas.</a:t>
            </a:r>
            <a:endParaRPr/>
          </a:p>
          <a:p>
            <a:pPr indent="0" lvl="0" marL="0" rtl="0" algn="l">
              <a:lnSpc>
                <a:spcPct val="115000"/>
              </a:lnSpc>
              <a:spcBef>
                <a:spcPts val="600"/>
              </a:spcBef>
              <a:spcAft>
                <a:spcPts val="0"/>
              </a:spcAft>
              <a:buClr>
                <a:schemeClr val="dk1"/>
              </a:buClr>
              <a:buSzPts val="1100"/>
              <a:buFont typeface="Arial"/>
              <a:buNone/>
            </a:pPr>
            <a:r>
              <a:rPr lang="es"/>
              <a:t>Supongamos que una falla obliga a desconectar temporalmente la actuación de un sistema. El responsable no puede limitarse a colocar un aviso en el tablero. Debe determinar los espacios afectados, quiénes trabajan allí y qué restricciones de operación se aplicarán. Además, hay que establecer cómo se notificará la restitución y quién verificará que el circuito de liberación volvió a su condición correcta.</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6" name="Shape 156"/>
        <p:cNvGrpSpPr/>
        <p:nvPr/>
      </p:nvGrpSpPr>
      <p:grpSpPr>
        <a:xfrm>
          <a:off x="0" y="0"/>
          <a:ext cx="0" cy="0"/>
          <a:chOff x="0" y="0"/>
          <a:chExt cx="0" cy="0"/>
        </a:xfrm>
      </p:grpSpPr>
      <p:sp>
        <p:nvSpPr>
          <p:cNvPr id="157" name="Google Shape;157;h3da9233b4ad549b2_1_4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8" name="Google Shape;158;h3da9233b4ad549b2_1_4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Continuamos con los requisitos generales, las limitaciones de los agentes y la protección de las personas frente a una descarga.</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3" name="Shape 163"/>
        <p:cNvGrpSpPr/>
        <p:nvPr/>
      </p:nvGrpSpPr>
      <p:grpSpPr>
        <a:xfrm>
          <a:off x="0" y="0"/>
          <a:ext cx="0" cy="0"/>
          <a:chOff x="0" y="0"/>
          <a:chExt cx="0" cy="0"/>
        </a:xfrm>
      </p:grpSpPr>
      <p:sp>
        <p:nvSpPr>
          <p:cNvPr id="164" name="Google Shape;164;h3da9233b4ad549b2_1_4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5" name="Google Shape;165;h3da9233b4ad549b2_1_4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La ingeniería, instalación, puesta en servicio e intervención posterior de sistemas con agentes limpios requieren conocimientos especializados. Una persona capacitada para reconocer visualmente un cilindro puede no estar habilitada para manipular su actuador o modificar la red. La calificación debe corresponder a la actividad concreta. Diseñar requiere interpretar los peligros, calcular cantidades y justificar la disposición del sistema; instalar exige seguir planos y procedimientos aprobados; probar requiere controlar energías y evitar disparos inadvertidos; mantener involucra diagnóstico de componentes y dominio de los límites del fabricante. La capacitación en seguridad abarca también el comportamiento del agente y los riesgos del gas presurizado. Antes de asignar una tarea se debe comprobar formación, experiencia, procedimientos y herramientas disponibles. La autoridad de una persona no se infiere de su cargo administrativo: se respalda con competencia demostrable y con el ámbito técnico para el que fue autorizada.</a:t>
            </a:r>
            <a:endParaRPr/>
          </a:p>
          <a:p>
            <a:pPr indent="0" lvl="0" marL="0" rtl="0" algn="l">
              <a:lnSpc>
                <a:spcPct val="115000"/>
              </a:lnSpc>
              <a:spcBef>
                <a:spcPts val="600"/>
              </a:spcBef>
              <a:spcAft>
                <a:spcPts val="0"/>
              </a:spcAft>
              <a:buClr>
                <a:schemeClr val="dk1"/>
              </a:buClr>
              <a:buSzPts val="1100"/>
              <a:buFont typeface="Arial"/>
              <a:buNone/>
            </a:pPr>
            <a:r>
              <a:rPr lang="es"/>
              <a:t>La formación del personal incluye comprender los riesgos de intervención. Un electricista experimentado puede conocer perfectamente la continuidad de circuitos y, sin embargo, desconocer que una señal de prueba sobre un actuador conectado puede provocar una liberación irreversible. La competencia necesaria combina conocimientos de la disciplina propia con entrenamiento específico en el sistema de extinción y sus procedimientos de aislamiento.</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0" name="Shape 170"/>
        <p:cNvGrpSpPr/>
        <p:nvPr/>
      </p:nvGrpSpPr>
      <p:grpSpPr>
        <a:xfrm>
          <a:off x="0" y="0"/>
          <a:ext cx="0" cy="0"/>
          <a:chOff x="0" y="0"/>
          <a:chExt cx="0" cy="0"/>
        </a:xfrm>
      </p:grpSpPr>
      <p:sp>
        <p:nvSpPr>
          <p:cNvPr id="171" name="Google Shape;171;h3da9233b4ad549b2_1_4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2" name="Google Shape;172;h3da9233b4ad549b2_1_4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Hay sustancias que pueden arder o reaccionar sin depender del oxígeno atmosférico del modo habitual. Entre los ejemplos de la norma figuran ciertos oxidantes, metales reactivos, hidruros metálicos y materiales con descomposición exotérmica propia. Reducir el oxígeno del recinto o descargar un halocarbonado podría resultar ineficaz frente a estas condiciones. La prohibición general admite únicamente las excepciones sustentadas por ensayos satisfactorios para la autoridad competente. En una evaluación industrial interesa conocer materias primas, productos intermedios, residuos y posibles mezclas accidentales. Una sala de proceso que cambia de sustancia puede alterar por completo la validez del diseño original. También resulta imprescindible considerar si el incendio puede penetrar en capas internas del material y permanecer activo después de la descarga. Ningún agente debe presentarse como universal; la compatibilidad tiene que demostrarla el análisis del peligro y la evidencia técnica aplicable.</a:t>
            </a:r>
            <a:endParaRPr/>
          </a:p>
          <a:p>
            <a:pPr indent="0" lvl="0" marL="0" rtl="0" algn="l">
              <a:lnSpc>
                <a:spcPct val="115000"/>
              </a:lnSpc>
              <a:spcBef>
                <a:spcPts val="600"/>
              </a:spcBef>
              <a:spcAft>
                <a:spcPts val="0"/>
              </a:spcAft>
              <a:buClr>
                <a:schemeClr val="dk1"/>
              </a:buClr>
              <a:buSzPts val="1100"/>
              <a:buFont typeface="Arial"/>
              <a:buNone/>
            </a:pPr>
            <a:r>
              <a:rPr lang="es"/>
              <a:t>La información de compatibilidad debe actualizarse si cambia el proceso productivo. Una empresa puede comenzar utilizando lubricantes ordinarios y luego introducir materiales reactivos para una nueva línea. El equipo de extinción instalado puede permanecer exactamente igual mientras cambia su idoneidad frente al peligro. La revisión de cambios debe conectar los inventarios de sustancias, las hojas de seguridad y las condiciones verificadas en el diseño original.</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7" name="Shape 177"/>
        <p:cNvGrpSpPr/>
        <p:nvPr/>
      </p:nvGrpSpPr>
      <p:grpSpPr>
        <a:xfrm>
          <a:off x="0" y="0"/>
          <a:ext cx="0" cy="0"/>
          <a:chOff x="0" y="0"/>
          <a:chExt cx="0" cy="0"/>
        </a:xfrm>
      </p:grpSpPr>
      <p:sp>
        <p:nvSpPr>
          <p:cNvPr id="178" name="Google Shape;178;h3da9233b4ad549b2_1_5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9" name="Google Shape;179;h3da9233b4ad549b2_1_5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Cuando un agente halocarbonado entra en contacto con una llama o con superficies muy calientes puede descomponerse y originar productos potencialmente corrosivos o irritantes. Entre los compuestos relevantes se encuentra el fluoruro de hidrógeno, cuya formación depende de las condiciones del incendio y de la interacción térmica. Esta circunstancia influye en el diseño porque el sistema debe descargar con rapidez suficiente para limitar el tiempo durante el cual el agente está expuesto a la llama. También condiciona los procedimientos posteriores: no se debe autorizar el reingreso basándose únicamente en que el incendio parece extinguido. La ventilación, la evaluación atmosférica y las medidas de protección deben seguir procedimientos competentes. Un recinto con equipos delicados podría sufrir daños secundarios si el incendio generó cantidades significativas de productos de descomposición. La interpretación correcta exige estudiar el agente, la temperatura y el escenario, sin convertir un ejemplo de laboratorio en una cifra universal.</a:t>
            </a:r>
            <a:endParaRPr/>
          </a:p>
          <a:p>
            <a:pPr indent="0" lvl="0" marL="0" rtl="0" algn="l">
              <a:lnSpc>
                <a:spcPct val="115000"/>
              </a:lnSpc>
              <a:spcBef>
                <a:spcPts val="600"/>
              </a:spcBef>
              <a:spcAft>
                <a:spcPts val="0"/>
              </a:spcAft>
              <a:buClr>
                <a:schemeClr val="dk1"/>
              </a:buClr>
              <a:buSzPts val="1100"/>
              <a:buFont typeface="Arial"/>
              <a:buNone/>
            </a:pPr>
            <a:r>
              <a:rPr lang="es"/>
              <a:t>Si ocurre una descarga real, el personal de respuesta debe contemplar que los gases y superficies pueden contener residuos de la descomposición térmica, aunque el agente original no deje depósitos al vaporizarse. Esto cambia la limpieza y las precauciones de entrada. No corresponde equiparar la ausencia de residuo del agente con la ausencia de contaminación derivada del incendio. Son fenómenos distintos que requieren evaluaciones particulares.</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4" name="Shape 184"/>
        <p:cNvGrpSpPr/>
        <p:nvPr/>
      </p:nvGrpSpPr>
      <p:grpSpPr>
        <a:xfrm>
          <a:off x="0" y="0"/>
          <a:ext cx="0" cy="0"/>
          <a:chOff x="0" y="0"/>
          <a:chExt cx="0" cy="0"/>
        </a:xfrm>
      </p:grpSpPr>
      <p:sp>
        <p:nvSpPr>
          <p:cNvPr id="185" name="Google Shape;185;h3da9233b4ad549b2_1_5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6" name="Google Shape;186;h3da9233b4ad549b2_1_5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La descarga de un agente por boquillas a presión produce perturbaciones acústicas y dinámicas. En instalaciones con discos duros y equipos especialmente sensibles, el efecto del ruido puede representar un peligro adicional para la continuidad operativa. Los valores de sonido no son idénticos para todos los agentes o boquillas: dependen de la presión, el orificio, el caudal, la geometría del recinto y las superficies que reflejan las ondas. La evaluación debe basarse en datos del sistema seleccionado y en la sensibilidad de los equipos protegidos. Pueden considerarse configuraciones de boquillas o soluciones de mitigación adecuadas, siempre dentro de los límites aprobados. La intervención correctiva tampoco puede improvisarse reduciendo arbitrariamente caudales, porque alteraría el desempeño extintor. El objetivo técnico es lograr una descarga capaz de controlar el fuego sin producir solicitaciones inadmisibles sobre los bienes y las personas del entorno.</a:t>
            </a:r>
            <a:endParaRPr/>
          </a:p>
          <a:p>
            <a:pPr indent="0" lvl="0" marL="0" rtl="0" algn="l">
              <a:lnSpc>
                <a:spcPct val="115000"/>
              </a:lnSpc>
              <a:spcBef>
                <a:spcPts val="600"/>
              </a:spcBef>
              <a:spcAft>
                <a:spcPts val="0"/>
              </a:spcAft>
              <a:buClr>
                <a:schemeClr val="dk1"/>
              </a:buClr>
              <a:buSzPts val="1100"/>
              <a:buFont typeface="Arial"/>
              <a:buNone/>
            </a:pPr>
            <a:r>
              <a:rPr lang="es"/>
              <a:t>En centros de datos conviene verificar anticipadamente las especificaciones acústicas de los equipos más vulnerables y las condiciones de las boquillas. Una mitigación propuesta sin aprobación podría alterar el patrón de descarga. Por eso deben compararse alternativas de ingeniería antes de instalar. La conservación de los datos y la continuidad del negocio forman parte del análisis de consecuencias, aunque el criterio básico de extinción sea el control del fuego.</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1" name="Shape 191"/>
        <p:cNvGrpSpPr/>
        <p:nvPr/>
      </p:nvGrpSpPr>
      <p:grpSpPr>
        <a:xfrm>
          <a:off x="0" y="0"/>
          <a:ext cx="0" cy="0"/>
          <a:chOff x="0" y="0"/>
          <a:chExt cx="0" cy="0"/>
        </a:xfrm>
      </p:grpSpPr>
      <p:sp>
        <p:nvSpPr>
          <p:cNvPr id="192" name="Google Shape;192;h3da9233b4ad549b2_1_5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93" name="Google Shape;193;h3da9233b4ad549b2_1_5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Las evaluaciones de seguridad humana tienen en cuenta la concentración que puede alcanzar el agente y el tiempo de permanencia en esa atmósfera. El comportamiento fisiológico no se expresa correctamente con un único porcentaje aplicable a todos los productos. Para determinados halocarbonos, los estudios emplean modelos farmacocinéticos que permiten relacionar exposición y respuesta, bajo supuestos específicos. Las tablas de la norma deben leerse considerando el agente, la concentración y las restricciones para el tipo de recinto. También influyen el estado de salud y las características individuales, razones adicionales para reducir la exposición innecesaria. Durante una emergencia, la secuencia prioritaria es reconocer la alarma, evacuar por una ruta disponible y mantenerse fuera hasta que se autorice el retorno. Nadie debe entrar en una atmósfera potencialmente peligrosa para comprobar si el agente llegó a descargarse. La verificación técnica se realiza después, bajo un procedimiento controlado.</a:t>
            </a:r>
            <a:endParaRPr/>
          </a:p>
          <a:p>
            <a:pPr indent="0" lvl="0" marL="0" rtl="0" algn="l">
              <a:lnSpc>
                <a:spcPct val="115000"/>
              </a:lnSpc>
              <a:spcBef>
                <a:spcPts val="600"/>
              </a:spcBef>
              <a:spcAft>
                <a:spcPts val="0"/>
              </a:spcAft>
              <a:buClr>
                <a:schemeClr val="dk1"/>
              </a:buClr>
              <a:buSzPts val="1100"/>
              <a:buFont typeface="Arial"/>
              <a:buNone/>
            </a:pPr>
            <a:r>
              <a:rPr lang="es"/>
              <a:t>Para comprender la relevancia del tiempo, consideremos dos trabajadores expuestos a la misma concentración pero durante intervalos distintos. La dosis fisiológica y sus posibles efectos no pueden evaluarse mediante el porcentaje instantáneo por sí solo. Por eso las tablas de referencia incluyen límites temporales y, en determinados casos, modelos específicos. No corresponde extrapolar resultados a un compuesto diferente sin evidencia reconocida.</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8" name="Shape 198"/>
        <p:cNvGrpSpPr/>
        <p:nvPr/>
      </p:nvGrpSpPr>
      <p:grpSpPr>
        <a:xfrm>
          <a:off x="0" y="0"/>
          <a:ext cx="0" cy="0"/>
          <a:chOff x="0" y="0"/>
          <a:chExt cx="0" cy="0"/>
        </a:xfrm>
      </p:grpSpPr>
      <p:sp>
        <p:nvSpPr>
          <p:cNvPr id="199" name="Google Shape;199;h3da9233b4ad549b2_1_6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00" name="Google Shape;200;h3da9233b4ad549b2_1_6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La existencia de una concentración de diseño inferior al NOAEL no autoriza a mantener personal dentro de un recinto durante una descarga. La norma establece condiciones para limitar la exposición y utiliza tablas particulares para concentraciones superiores. No es correcto resumir todas esas reglas en una prohibición universal basada exclusivamente en el LOAEL, porque existen distinciones de ocupación y tiempos que deben comprobarse literalmente. En un cuarto habitualmente ocupado, el estudio de evacuación forma parte de la justificación. En un recinto normalmente desocupado debe considerarse la entrada accidental o una tarea de mantenimiento. Si el tiempo real de salida supera el admisible, el diseño necesita revisarse. Para evaluar ese tiempo hay que contemplar alarma inicial, reacción, recorrido, apertura de puertas y posibles obstáculos. Los controles automáticos y la señalización son componentes de la seguridad, pero su presencia física no garantiza por sí sola la evacuación oportuna.</a:t>
            </a:r>
            <a:endParaRPr/>
          </a:p>
          <a:p>
            <a:pPr indent="0" lvl="0" marL="0" rtl="0" algn="l">
              <a:lnSpc>
                <a:spcPct val="115000"/>
              </a:lnSpc>
              <a:spcBef>
                <a:spcPts val="600"/>
              </a:spcBef>
              <a:spcAft>
                <a:spcPts val="0"/>
              </a:spcAft>
              <a:buClr>
                <a:schemeClr val="dk1"/>
              </a:buClr>
              <a:buSzPts val="1100"/>
              <a:buFont typeface="Arial"/>
              <a:buNone/>
            </a:pPr>
            <a:r>
              <a:rPr lang="es"/>
              <a:t>La decisión final sobre exposición debe quedar reflejada en una memoria clara. Se identifica el agente, la concentración máxima estimada, el tipo de ocupación, las rutas de escape y los medios previstos para evitar exposición. Si cambian horarios o áreas de trabajo, la evaluación puede necesitar actualización. La presencia de carteles y sirenas no reemplaza el análisis de los tiempos reales de evacuación.</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6" name="Shape 206"/>
        <p:cNvGrpSpPr/>
        <p:nvPr/>
      </p:nvGrpSpPr>
      <p:grpSpPr>
        <a:xfrm>
          <a:off x="0" y="0"/>
          <a:ext cx="0" cy="0"/>
          <a:chOff x="0" y="0"/>
          <a:chExt cx="0" cy="0"/>
        </a:xfrm>
      </p:grpSpPr>
      <p:sp>
        <p:nvSpPr>
          <p:cNvPr id="207" name="Google Shape;207;h3da9233b4ad549b2_1_6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08" name="Google Shape;208;h3da9233b4ad549b2_1_6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Al descargar un gas inerte, disminuye la fracción de oxígeno disponible en el volumen protegido. El mismo mecanismo que dificulta la combustión puede afectar la capacidad de las personas para respirar y actuar. Las mezclas utilizadas, la concentración de diseño y la presión atmosférica local condicionan la concentración residual de oxígeno. Por esa razón, las evaluaciones realizadas al nivel del mar no deben aplicarse directamente a instalaciones situadas a grandes alturas. La norma utiliza equivalencias y factores de corrección para interpretar la exposición. Una persona que permanezca dentro durante una descarga puede experimentar dificultades sin percibir una señal sensorial clara del cambio atmosférico. La prevención se apoya en aviso previo, tiempo de salida verificado, control de acceso y procedimientos posteriores a la descarga. La operación habitual debe impedir que las personas confundan una protección automática con un ambiente permanentemente respirable.</a:t>
            </a:r>
            <a:endParaRPr/>
          </a:p>
          <a:p>
            <a:pPr indent="0" lvl="0" marL="0" rtl="0" algn="l">
              <a:lnSpc>
                <a:spcPct val="115000"/>
              </a:lnSpc>
              <a:spcBef>
                <a:spcPts val="600"/>
              </a:spcBef>
              <a:spcAft>
                <a:spcPts val="0"/>
              </a:spcAft>
              <a:buClr>
                <a:schemeClr val="dk1"/>
              </a:buClr>
              <a:buSzPts val="1100"/>
              <a:buFont typeface="Arial"/>
              <a:buNone/>
            </a:pPr>
            <a:r>
              <a:rPr lang="es"/>
              <a:t>Una dificultad adicional aparece en salas ubicadas en edificios de gran altura o en ciudades de montaña. Aunque el medidor indique una fracción de oxígeno determinada, la disponibilidad fisiológica depende también de la presión atmosférica. La concentración de diseño debe estudiarse con criterios de equivalencia adecuados. Esto impide simplificar el problema a un porcentaje residual idéntico para todos los lugares.</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4" name="Shape 214"/>
        <p:cNvGrpSpPr/>
        <p:nvPr/>
      </p:nvGrpSpPr>
      <p:grpSpPr>
        <a:xfrm>
          <a:off x="0" y="0"/>
          <a:ext cx="0" cy="0"/>
          <a:chOff x="0" y="0"/>
          <a:chExt cx="0" cy="0"/>
        </a:xfrm>
      </p:grpSpPr>
      <p:sp>
        <p:nvSpPr>
          <p:cNvPr id="215" name="Google Shape;215;h3da9233b4ad549b2_1_6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16" name="Google Shape;216;h3da9233b4ad549b2_1_6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La edición 2025 diferencia intervalos de exposición para agentes inertes en función de la concentración y del oxígeno residual equivalente al nivel del mar. Hay condiciones que permiten permanencias limitadas y otras reservadas a espacios sin exposición humana. Para aplicar estos requisitos, la evaluación debe utilizar el valor correcto de concentración y la corrección atmosférica correspondiente. Un proyecto ubicado en una ciudad de altura requiere especial atención: la presión parcial de oxígeno es distinta aunque el porcentaje volumétrico del aire no haya cambiado. Por ello se revisan tanto el ambiente normal como el que resulta después de descargar el agente. El estudio no termina con una tabla; también exige comprobar cuánto tarda realmente una persona en abandonar la zona protegida. Los responsables no deben sustituir esa evaluación por un supuesto genérico de que todo ocupante saldrá en pocos segundos.</a:t>
            </a:r>
            <a:endParaRPr/>
          </a:p>
          <a:p>
            <a:pPr indent="0" lvl="0" marL="0" rtl="0" algn="l">
              <a:lnSpc>
                <a:spcPct val="115000"/>
              </a:lnSpc>
              <a:spcBef>
                <a:spcPts val="600"/>
              </a:spcBef>
              <a:spcAft>
                <a:spcPts val="0"/>
              </a:spcAft>
              <a:buClr>
                <a:schemeClr val="dk1"/>
              </a:buClr>
              <a:buSzPts val="1100"/>
              <a:buFont typeface="Arial"/>
              <a:buNone/>
            </a:pPr>
            <a:r>
              <a:rPr lang="es"/>
              <a:t>En la práctica, una comparación responsable separa tres datos: la concentración prevista del agente, el oxígeno residual equivalente y el tiempo que tardaría una persona en salir. Solo entonces se revisan las condiciones de la norma para el tipo de recinto. Alterar uno de estos valores podría modificar la aceptabilidad del diseño. La documentación debe conservar las hipótesis de temperatura, altitud y ocupación utilizadas.</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2" name="Shape 222"/>
        <p:cNvGrpSpPr/>
        <p:nvPr/>
      </p:nvGrpSpPr>
      <p:grpSpPr>
        <a:xfrm>
          <a:off x="0" y="0"/>
          <a:ext cx="0" cy="0"/>
          <a:chOff x="0" y="0"/>
          <a:chExt cx="0" cy="0"/>
        </a:xfrm>
      </p:grpSpPr>
      <p:sp>
        <p:nvSpPr>
          <p:cNvPr id="223" name="Google Shape;223;h3da9233b4ad549b2_1_7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24" name="Google Shape;224;h3da9233b4ad549b2_1_7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La alarma previa cumple la función de advertir que puede producirse una descarga y permitir la salida de las personas expuestas. La secuencia debe ser comprensible para quien trabaja en el recinto, incluidos contratistas y personal de mantenimiento. El retardo de liberación es una función diseñada bajo condiciones específicas; no corresponde seleccionar indiscriminadamente un intervalo estándar sin analizar los requisitos aplicables. Si el peligro exige una respuesta especialmente rápida, el retardo podría comprometer la extinción. La edición 2025 precisa condiciones relacionadas con su utilización. El análisis debe integrar detección, aviso audible y visual, respuesta humana, recorrido de salida y operaciones auxiliares. Conviene verificar puertas, pasillos, obstáculos y la ubicación de los mandos. La seguridad se demuestra con una secuencia operativa coherente que protege al personal y conserva la capacidad de actuar frente al incendio previsto.</a:t>
            </a:r>
            <a:endParaRPr/>
          </a:p>
          <a:p>
            <a:pPr indent="0" lvl="0" marL="0" rtl="0" algn="l">
              <a:lnSpc>
                <a:spcPct val="115000"/>
              </a:lnSpc>
              <a:spcBef>
                <a:spcPts val="600"/>
              </a:spcBef>
              <a:spcAft>
                <a:spcPts val="0"/>
              </a:spcAft>
              <a:buClr>
                <a:schemeClr val="dk1"/>
              </a:buClr>
              <a:buSzPts val="1100"/>
              <a:buFont typeface="Arial"/>
              <a:buNone/>
            </a:pPr>
            <a:r>
              <a:rPr lang="es"/>
              <a:t>La secuencia temporal comienza antes de liberar agente. Puede transcurrir un intervalo entre el inicio del incendio y su detección, seguido por la activación de alarmas y el eventual retardo. Un retardo aparentemente corto se suma a los demás tiempos. El diseño debe valorar la evolución probable del incendio durante el ciclo completo, además de ofrecer condiciones razonables de salida para los ocupantes.</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9" name="Shape 229"/>
        <p:cNvGrpSpPr/>
        <p:nvPr/>
      </p:nvGrpSpPr>
      <p:grpSpPr>
        <a:xfrm>
          <a:off x="0" y="0"/>
          <a:ext cx="0" cy="0"/>
          <a:chOff x="0" y="0"/>
          <a:chExt cx="0" cy="0"/>
        </a:xfrm>
      </p:grpSpPr>
      <p:sp>
        <p:nvSpPr>
          <p:cNvPr id="230" name="Google Shape;230;h3da9233b4ad549b2_1_7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31" name="Google Shape;231;h3da9233b4ad549b2_1_7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El interruptor de desconexión y la válvula de bloqueo tienen funciones distintas. El primero interviene sobre la capacidad de actuación eléctrica; la segunda puede impedir físicamente que el agente fluya hacia el recinto. Esta diferencia es crucial durante mantenimiento, porque la ausencia de una señal eléctrica no implica siempre que todas las posibles vías de disparo estén neutralizadas. Algunos sistemas admiten liberación mecánica o neumática y requieren procedimientos específicos de aislamiento. La identificación, supervisión y autorización de estos dispositivos deben corresponder con el diseño y los riesgos presentes. Un bloqueo utilizado para proteger al técnico debe restablecerse antes de declarar el sistema operativo. Si queda cerrado después del trabajo, el sistema puede conservar alarmas normales y, sin embargo, no descargar ante un incendio. Toda maniobra exige control documental y verificación posterior por personal competente.</a:t>
            </a:r>
            <a:endParaRPr/>
          </a:p>
          <a:p>
            <a:pPr indent="0" lvl="0" marL="0" rtl="0" algn="l">
              <a:lnSpc>
                <a:spcPct val="115000"/>
              </a:lnSpc>
              <a:spcBef>
                <a:spcPts val="600"/>
              </a:spcBef>
              <a:spcAft>
                <a:spcPts val="0"/>
              </a:spcAft>
              <a:buClr>
                <a:schemeClr val="dk1"/>
              </a:buClr>
              <a:buSzPts val="1100"/>
              <a:buFont typeface="Arial"/>
              <a:buNone/>
            </a:pPr>
            <a:r>
              <a:rPr lang="es"/>
              <a:t>Las operaciones de mantenimiento muestran por qué el estado de cada dispositivo debe ser explícito. Un técnico puede desconectar el actuador para comprobar el circuito, mientras otro trabajador verifica la válvula física. Si falta coordinación, el sistema podría quedar accidentalmente disponible para una vía de liberación y bloqueado para otra. Los permisos de trabajo y la restitución secuenciada reducen esta posibilidad.</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7" name="Shape 237"/>
        <p:cNvGrpSpPr/>
        <p:nvPr/>
      </p:nvGrpSpPr>
      <p:grpSpPr>
        <a:xfrm>
          <a:off x="0" y="0"/>
          <a:ext cx="0" cy="0"/>
          <a:chOff x="0" y="0"/>
          <a:chExt cx="0" cy="0"/>
        </a:xfrm>
      </p:grpSpPr>
      <p:sp>
        <p:nvSpPr>
          <p:cNvPr id="238" name="Google Shape;238;h3da9233b4ad549b2_1_7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39" name="Google Shape;239;h3da9233b4ad549b2_1_7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La señalización debe anticipar los peligros asociados al agente y a la operación del sistema. Se requieren avisos en ubicaciones determinadas, como entradas a áreas protegidas, interiores de los recintos y proximidades de almacenamiento de cilindros. La información debe comunicar restricciones de acceso, acciones frente a la alarma y precauciones posteriores a la descarga. La legibilidad no depende únicamente del tamaño del cartel: importa su posición respecto de las puertas, la iluminación y la posibilidad de que alguien entre desde un acceso secundario. Cuando cambia la distribución del ambiente, una señal que antes era visible puede quedar oculta detrás de equipos nuevos. La señalización debe corresponder con las instrucciones operativas y el tipo de agente. Un aviso genérico de extinción automática resulta insuficiente cuando el usuario necesita saber que debe abandonar el recinto ante una alarma y no volver sin autorización.</a:t>
            </a:r>
            <a:endParaRPr/>
          </a:p>
          <a:p>
            <a:pPr indent="0" lvl="0" marL="0" rtl="0" algn="l">
              <a:lnSpc>
                <a:spcPct val="115000"/>
              </a:lnSpc>
              <a:spcBef>
                <a:spcPts val="600"/>
              </a:spcBef>
              <a:spcAft>
                <a:spcPts val="0"/>
              </a:spcAft>
              <a:buClr>
                <a:schemeClr val="dk1"/>
              </a:buClr>
              <a:buSzPts val="1100"/>
              <a:buFont typeface="Arial"/>
              <a:buNone/>
            </a:pPr>
            <a:r>
              <a:rPr lang="es"/>
              <a:t>En una instalación con varias puertas es posible que los trabajadores entren desde un acceso diferente al recorrido habitual. Cada entrada relevante debe evaluarse en términos de información y advertencia. Si el plano de evacuación cambia después de una obra, también debe comprobarse que las señales sigan correspondiendo a la salida real. El mensaje debe ser visible antes de que el usuario se encuentre dentro del peligro.</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5" name="Shape 245"/>
        <p:cNvGrpSpPr/>
        <p:nvPr/>
      </p:nvGrpSpPr>
      <p:grpSpPr>
        <a:xfrm>
          <a:off x="0" y="0"/>
          <a:ext cx="0" cy="0"/>
          <a:chOff x="0" y="0"/>
          <a:chExt cx="0" cy="0"/>
        </a:xfrm>
      </p:grpSpPr>
      <p:sp>
        <p:nvSpPr>
          <p:cNvPr id="246" name="Google Shape;246;h3da9233b4ad549b2_1_7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47" name="Google Shape;247;h3da9233b4ad549b2_1_7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Los recipientes de agentes limpios pueden almacenar una cantidad considerable de energía mecánica. La liberación accidental de una válvula sin los dispositivos de protección adecuados puede impulsar el cilindro y causar lesiones graves. Antes de transportar o retirar un recipiente es indispensable seguir el procedimiento del fabricante para asegurar o desactivar actuadores, instalar tapones y dispositivos antirretroceso cuando correspondan, y utilizar medios de transporte diseñados para estos elementos. La fijación estructural también debe impedir caídas y desplazamientos involuntarios. Los operarios deben verificar que ninguna conexión quede sometida a esfuerzos no previstos. Un recipiente aparentemente vacío puede conservar presión peligrosa. La intervención debe planificarse con aislamiento, competencia técnica, protección personal y control del área. Las improvisaciones sobre válvulas, conexiones o soportes pueden convertir una actividad de mantenimiento en un incidente de alta energía.</a:t>
            </a:r>
            <a:endParaRPr/>
          </a:p>
          <a:p>
            <a:pPr indent="0" lvl="0" marL="0" rtl="0" algn="l">
              <a:lnSpc>
                <a:spcPct val="115000"/>
              </a:lnSpc>
              <a:spcBef>
                <a:spcPts val="600"/>
              </a:spcBef>
              <a:spcAft>
                <a:spcPts val="0"/>
              </a:spcAft>
              <a:buClr>
                <a:schemeClr val="dk1"/>
              </a:buClr>
              <a:buSzPts val="1100"/>
              <a:buFont typeface="Arial"/>
              <a:buNone/>
            </a:pPr>
            <a:r>
              <a:rPr lang="es"/>
              <a:t>Un cilindro puede pesar lo suficiente para causar lesiones por caída y, además, contener energía que se libera violentamente si se daña su válvula. Estos son riesgos independientes. Por eso la prevención incluye tanto los dispositivos de retención mecánica como la protección del conjunto presurizado. Las operaciones de traslado requieren carros adecuados y sujeción, sin arrastrar recipientes por la válvula ni improvisar herramientas.</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3" name="Shape 253"/>
        <p:cNvGrpSpPr/>
        <p:nvPr/>
      </p:nvGrpSpPr>
      <p:grpSpPr>
        <a:xfrm>
          <a:off x="0" y="0"/>
          <a:ext cx="0" cy="0"/>
          <a:chOff x="0" y="0"/>
          <a:chExt cx="0" cy="0"/>
        </a:xfrm>
      </p:grpSpPr>
      <p:sp>
        <p:nvSpPr>
          <p:cNvPr id="254" name="Google Shape;254;h3da9233b4ad549b2_1_8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55" name="Google Shape;255;h3da9233b4ad549b2_1_8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Los sistemas de tuberías, cilindros y boquillas instalados cerca de partes energizadas deben respetar separaciones eléctricas adecuadas. La evaluación considera las características de la instalación, incluida la tensión y los niveles de aislamiento relevantes. No basta con mirar si hay contacto físico: un arco eléctrico puede superar un espacio insuficiente. También se deben contemplar movimientos, vibraciones y las posiciones finales de la red. Las referencias normativas aplicables se utilizan para definir distancias, en coordinación con las reglas eléctricas y la autoridad competente. En áreas de media o alta tensión, cualquier modificación de una boquilla o soporte requiere revisión por personal especializado. No se debe deducir una distancia segura mediante una regla visual universal, porque intervienen condiciones distintas de aislamiento, altitud y comportamiento frente a sobretensiones. Una red correctamente dimensionada para descargar agente podría seguir siendo insegura si invade el espacio eléctrico requerido.</a:t>
            </a:r>
            <a:endParaRPr/>
          </a:p>
          <a:p>
            <a:pPr indent="0" lvl="0" marL="0" rtl="0" algn="l">
              <a:lnSpc>
                <a:spcPct val="115000"/>
              </a:lnSpc>
              <a:spcBef>
                <a:spcPts val="600"/>
              </a:spcBef>
              <a:spcAft>
                <a:spcPts val="0"/>
              </a:spcAft>
              <a:buClr>
                <a:schemeClr val="dk1"/>
              </a:buClr>
              <a:buSzPts val="1100"/>
              <a:buFont typeface="Arial"/>
              <a:buNone/>
            </a:pPr>
            <a:r>
              <a:rPr lang="es"/>
              <a:t>Los cambios de instalaciones eléctricas merecen una revisión conjunta con protección contra incendios. Si se añade un tablero o barra energizada cerca de una boquilla, la distancia original podría dejar de ser suficiente. El peligro no se detecta evaluando solamente el plano eléctrico nuevo. Se necesita comparar espacios físicos, niveles de tensión y rutas de la red para decidir si corresponde modificar la instalación.</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2" name="Shape 262"/>
        <p:cNvGrpSpPr/>
        <p:nvPr/>
      </p:nvGrpSpPr>
      <p:grpSpPr>
        <a:xfrm>
          <a:off x="0" y="0"/>
          <a:ext cx="0" cy="0"/>
          <a:chOff x="0" y="0"/>
          <a:chExt cx="0" cy="0"/>
        </a:xfrm>
      </p:grpSpPr>
      <p:sp>
        <p:nvSpPr>
          <p:cNvPr id="263" name="Google Shape;263;h3da9233b4ad549b2_1_8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64" name="Google Shape;264;h3da9233b4ad549b2_1_8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Reemplazar el agente de un sistema existente es una modificación de ingeniería. Cada sustancia tiene propiedades de almacenamiento, descarga y comportamiento distintas, por lo que puede ser necesario redimensionar boquillas, redes, válvulas, cilindros o controles. No debe mezclarse un agente nuevo con otro dentro del recipiente salvo que la configuración esté específicamente listada para ello. Asimismo, la descarga simultánea de agentes diferentes para proteger un mismo recinto está restringida por la norma. El análisis ambiental incorpora el potencial de agotamiento de ozono y el potencial de calentamiento global del agente considerado, además del impacto del incendio que se busca evitar. La decisión responsable incluye recuperación, reciclaje y disposición conforme a los requisitos pertinentes. Una conversión exitosa requiere demostrar nuevamente el desempeño del sistema final, con sus cálculos, componentes aprobados y documentación actualizada.</a:t>
            </a:r>
            <a:endParaRPr/>
          </a:p>
          <a:p>
            <a:pPr indent="0" lvl="0" marL="0" rtl="0" algn="l">
              <a:lnSpc>
                <a:spcPct val="115000"/>
              </a:lnSpc>
              <a:spcBef>
                <a:spcPts val="600"/>
              </a:spcBef>
              <a:spcAft>
                <a:spcPts val="0"/>
              </a:spcAft>
              <a:buClr>
                <a:schemeClr val="dk1"/>
              </a:buClr>
              <a:buSzPts val="1100"/>
              <a:buFont typeface="Arial"/>
              <a:buNone/>
            </a:pPr>
            <a:r>
              <a:rPr lang="es"/>
              <a:t>En decisiones de sustitución es útil comparar el diseño existente y el propuesto mediante una matriz de compatibilidad. Se examinan cilindros, presiones, accesorios, sellos, tuberías, boquillas y lógica de liberación. También debe revisarse si el nuevo producto presenta restricciones diferentes para personas y ambiente. Si faltan datos de listado o aprobación, la conversión no puede resolverse como una recarga habitual.</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9" name="Shape 269"/>
        <p:cNvGrpSpPr/>
        <p:nvPr/>
      </p:nvGrpSpPr>
      <p:grpSpPr>
        <a:xfrm>
          <a:off x="0" y="0"/>
          <a:ext cx="0" cy="0"/>
          <a:chOff x="0" y="0"/>
          <a:chExt cx="0" cy="0"/>
        </a:xfrm>
      </p:grpSpPr>
      <p:sp>
        <p:nvSpPr>
          <p:cNvPr id="270" name="Google Shape;270;h3da9233b4ad549b2_1_9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71" name="Google Shape;271;h3da9233b4ad549b2_1_9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El siguiente bloque se concentra en recipientes, calidad del agente, tuberías, conexiones, válvulas y boquillas: los elementos que hacen posible una descarga confiable.</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6" name="Shape 276"/>
        <p:cNvGrpSpPr/>
        <p:nvPr/>
      </p:nvGrpSpPr>
      <p:grpSpPr>
        <a:xfrm>
          <a:off x="0" y="0"/>
          <a:ext cx="0" cy="0"/>
          <a:chOff x="0" y="0"/>
          <a:chExt cx="0" cy="0"/>
        </a:xfrm>
      </p:grpSpPr>
      <p:sp>
        <p:nvSpPr>
          <p:cNvPr id="277" name="Google Shape;277;h3da9233b4ad549b2_1_9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78" name="Google Shape;278;h3da9233b4ad549b2_1_9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La cadena de funcionamiento comienza en los recipientes de almacenamiento y termina en la salida del agente por las boquillas. Entre ambos puntos se encuentran válvulas, colectores, conexiones flexibles, tuberías, reductores y accesorios que modifican el comportamiento del flujo. Cada componente cumple una función y, al mismo tiempo, introduce condiciones que deben incorporarse al diseño. El suministro puede estar disponible y el sistema de detección puede ordenar la descarga, pero una obstrucción interna o una conexión equivocada pueden impedir la distribución prevista. Por eso se inspecciona el conjunto y se comprueba que coincide con la ingeniería aprobada. Durante una revisión no basta con identificar marcas y modelos aislados; interesa reconocer cómo están conectados, qué sector alimentan y qué mecanismos controlan el recorrido. El desempeño final depende de que el agente pueda abandonar de manera segura el almacenamiento y alcanzar todas las zonas consideradas en los cálculos.</a:t>
            </a:r>
            <a:endParaRPr/>
          </a:p>
          <a:p>
            <a:pPr indent="0" lvl="0" marL="0" rtl="0" algn="l">
              <a:lnSpc>
                <a:spcPct val="115000"/>
              </a:lnSpc>
              <a:spcBef>
                <a:spcPts val="600"/>
              </a:spcBef>
              <a:spcAft>
                <a:spcPts val="0"/>
              </a:spcAft>
              <a:buClr>
                <a:schemeClr val="dk1"/>
              </a:buClr>
              <a:buSzPts val="1100"/>
              <a:buFont typeface="Arial"/>
              <a:buNone/>
            </a:pPr>
            <a:r>
              <a:rPr lang="es"/>
              <a:t>La conexión del cilindro al sistema también introduce situaciones de seguridad durante desmontajes. Una válvula de retención mal instalada puede permitir escapes por la salida de un recipiente retirado. El inspector debe verificar la disposición indicada en planos y la integridad de los elementos previstos, sin abrir ni despresurizar componentes. La identificación de conexiones es imprescindible para planificar trabajos seguros.</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4" name="Shape 284"/>
        <p:cNvGrpSpPr/>
        <p:nvPr/>
      </p:nvGrpSpPr>
      <p:grpSpPr>
        <a:xfrm>
          <a:off x="0" y="0"/>
          <a:ext cx="0" cy="0"/>
          <a:chOff x="0" y="0"/>
          <a:chExt cx="0" cy="0"/>
        </a:xfrm>
      </p:grpSpPr>
      <p:sp>
        <p:nvSpPr>
          <p:cNvPr id="285" name="Google Shape;285;h3da9233b4ad549b2_1_9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86" name="Google Shape;286;h3da9233b4ad549b2_1_9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La cantidad principal de agente debe atender el mayor peligro individual o el conjunto de peligros que pueda requerir descarga simultánea, según la configuración de protección. Cuando se exige reserva, su magnitud se determina de acuerdo con los criterios de la autoridad competente. En instalaciones que necesitan protección ininterrumpida, las conexiones entre suministro principal, reserva y red deben permitir el cambio previsto sin exponer innecesariamente el recinto. Es importante verificar que el colector y las válvulas no creen caminos incorrectos hacia otros sectores. La presencia de cilindros de reserva en un almacén no demuestra que exista continuidad efectiva si no están disponibles, identificados o preparados para su utilización. El diseño documental debe explicar la configuración y las maniobras permitidas, mientras que el inspector debe comprobar su estado real. Una botella aparentemente adicional puede resultar inservible si su agente, presión o conexión no corresponde a la configuración aprobada.</a:t>
            </a:r>
            <a:endParaRPr/>
          </a:p>
          <a:p>
            <a:pPr indent="0" lvl="0" marL="0" rtl="0" algn="l">
              <a:lnSpc>
                <a:spcPct val="115000"/>
              </a:lnSpc>
              <a:spcBef>
                <a:spcPts val="600"/>
              </a:spcBef>
              <a:spcAft>
                <a:spcPts val="0"/>
              </a:spcAft>
              <a:buClr>
                <a:schemeClr val="dk1"/>
              </a:buClr>
              <a:buSzPts val="1100"/>
              <a:buFont typeface="Arial"/>
              <a:buNone/>
            </a:pPr>
            <a:r>
              <a:rPr lang="es"/>
              <a:t>La reserva física tiene consecuencias operativas cuando una descarga deja sin agente a la instalación. La disponibilidad de recipientes de repuesto puede reducir el período de vulnerabilidad, pero solo si están correctamente configurados y pueden conectarse según el procedimiento autorizado. Debe verificarse quién puede realizar esa intervención y qué controles se aplican durante el cambio. No basta con registrar una cantidad de cilindros disponibles.</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2" name="Shape 292"/>
        <p:cNvGrpSpPr/>
        <p:nvPr/>
      </p:nvGrpSpPr>
      <p:grpSpPr>
        <a:xfrm>
          <a:off x="0" y="0"/>
          <a:ext cx="0" cy="0"/>
          <a:chOff x="0" y="0"/>
          <a:chExt cx="0" cy="0"/>
        </a:xfrm>
      </p:grpSpPr>
      <p:sp>
        <p:nvSpPr>
          <p:cNvPr id="293" name="Google Shape;293;h3da9233b4ad549b2_1_10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94" name="Google Shape;294;h3da9233b4ad549b2_1_10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El agente cargado en los recipientes debe cumplir las especificaciones de composición y calidad correspondientes. Las tablas de la norma establecen requisitos distintos para halocarbonos y gases inertes, incluidas condiciones sobre pureza, contenido de agua, residuos y composición de mezclas. Una contaminación química puede modificar la respuesta de la descarga, favorecer corrosión o elevar riesgos para las personas. Por ello se necesita evidencia de procedencia, identificación de lotes y trazabilidad de procesos de recuperación o reciclaje, cuando correspondan. No debe suponerse que todas las tablas aplican indistintamente a cualquier producto. La composición de IG-541, por ejemplo, difiere de la de un agente halocarbonado y requiere criterios propios. Las mezclas deben conservar las características previstas durante almacenamiento y utilización. La recepción de un recipiente exige contrastar su documentación con el agente realmente identificado y con las condiciones admitidas en el sistema instalado.</a:t>
            </a:r>
            <a:endParaRPr/>
          </a:p>
          <a:p>
            <a:pPr indent="0" lvl="0" marL="0" rtl="0" algn="l">
              <a:lnSpc>
                <a:spcPct val="115000"/>
              </a:lnSpc>
              <a:spcBef>
                <a:spcPts val="600"/>
              </a:spcBef>
              <a:spcAft>
                <a:spcPts val="0"/>
              </a:spcAft>
              <a:buClr>
                <a:schemeClr val="dk1"/>
              </a:buClr>
              <a:buSzPts val="1100"/>
              <a:buFont typeface="Arial"/>
              <a:buNone/>
            </a:pPr>
            <a:r>
              <a:rPr lang="es"/>
              <a:t>Los agentes recuperados merecen especial trazabilidad. La recuperación de un recipiente no implica automáticamente que la sustancia cumpla de nuevo las condiciones de calidad. Pueden necesitarse análisis y procesos de reciclado, según su estado y el requisito aplicable. Los certificados deben permitir vincular la sustancia con el recipiente y la operación realizada. Esta información resulta importante para evitar contaminantes introducidos durante un servicio anterior.</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0" name="Shape 300"/>
        <p:cNvGrpSpPr/>
        <p:nvPr/>
      </p:nvGrpSpPr>
      <p:grpSpPr>
        <a:xfrm>
          <a:off x="0" y="0"/>
          <a:ext cx="0" cy="0"/>
          <a:chOff x="0" y="0"/>
          <a:chExt cx="0" cy="0"/>
        </a:xfrm>
      </p:grpSpPr>
      <p:sp>
        <p:nvSpPr>
          <p:cNvPr id="301" name="Google Shape;301;h3da9233b4ad549b2_1_10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02" name="Google Shape;302;h3da9233b4ad549b2_1_10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Los recipientes deben ubicarse de modo que puedan inspeccionarse, mantenerse y retirarse con seguridad, reduciendo al mínimo las interrupciones de protección. Se pueden instalar dentro o fuera del riesgo protegido según el diseño, siempre que estén resguardados contra daño mecánico, sustancias corrosivas y condiciones ambientales perjudiciales. Su sujeción debe ajustarse al manual listado del fabricante. Los colectores compartidos requieren dispositivos adecuados para evitar pérdida de agente o exposición peligrosa cuando se retira una botella para servicio. Es esencial comprobar que las conexiones y los soportes soportan las condiciones esperadas sin transmitir esfuerzos indebidos. Un cuarto de cilindros convertido posteriormente en almacén de materiales puede impedir el acceso o exponer las válvulas a golpes. El inspector debe detectar esos cambios porque la ubicación aprobada puede dejar de ser segura por modificaciones de operación que nunca se reflejaron en los planos.</a:t>
            </a:r>
            <a:endParaRPr/>
          </a:p>
          <a:p>
            <a:pPr indent="0" lvl="0" marL="0" rtl="0" algn="l">
              <a:lnSpc>
                <a:spcPct val="115000"/>
              </a:lnSpc>
              <a:spcBef>
                <a:spcPts val="600"/>
              </a:spcBef>
              <a:spcAft>
                <a:spcPts val="0"/>
              </a:spcAft>
              <a:buClr>
                <a:schemeClr val="dk1"/>
              </a:buClr>
              <a:buSzPts val="1100"/>
              <a:buFont typeface="Arial"/>
              <a:buNone/>
            </a:pPr>
            <a:r>
              <a:rPr lang="es"/>
              <a:t>La accesibilidad a las válvulas también permite identificar fugas y realizar mantenimiento sin dañar otros componentes. Una batería de cilindros colocada detrás de una instalación fija puede conservar su protección contra golpes pero dificultar inspecciones. El diseño debe resolver ambas necesidades. Los recipientes con corrosión o pintura deteriorada requieren evaluación según su severidad, evitando cubrir daños con pintura antes de que se determine su condición.</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8" name="Shape 308"/>
        <p:cNvGrpSpPr/>
        <p:nvPr/>
      </p:nvGrpSpPr>
      <p:grpSpPr>
        <a:xfrm>
          <a:off x="0" y="0"/>
          <a:ext cx="0" cy="0"/>
          <a:chOff x="0" y="0"/>
          <a:chExt cx="0" cy="0"/>
        </a:xfrm>
      </p:grpSpPr>
      <p:sp>
        <p:nvSpPr>
          <p:cNvPr id="309" name="Google Shape;309;h3da9233b4ad549b2_1_10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10" name="Google Shape;310;h3da9233b4ad549b2_1_10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Los gases inertes se almacenan con presiones elevadas que se interpretan considerando la temperatura. En sistemas de halocarbonos, la densidad de llenado y la sobrepresurización obedecen a características específicas del agente y del recipiente. Una lectura de manómetro aislada, sin conocer la temperatura del cilindro y la referencia del fabricante, puede conducir a conclusiones incorrectas. Cuando existen indicadores de nivel de líquido, su método y componente deben estar autorizados para ese equipo. Las áreas de almacenamiento no deben exceder los rangos térmicos admitidos; el calor excesivo aumenta las solicitaciones de presión y puede comprometer la seguridad. Tampoco conviene intentar corregir una lectura mediante manipulación de válvulas sin autorización. La verificación documental identifica presión nominal, temperatura de referencia, fecha de carga y límites aplicables; la revisión física busca daños, corrosión, fugas y cambios de ambiente.</a:t>
            </a:r>
            <a:endParaRPr/>
          </a:p>
          <a:p>
            <a:pPr indent="0" lvl="0" marL="0" rtl="0" algn="l">
              <a:lnSpc>
                <a:spcPct val="115000"/>
              </a:lnSpc>
              <a:spcBef>
                <a:spcPts val="600"/>
              </a:spcBef>
              <a:spcAft>
                <a:spcPts val="0"/>
              </a:spcAft>
              <a:buClr>
                <a:schemeClr val="dk1"/>
              </a:buClr>
              <a:buSzPts val="1100"/>
              <a:buFont typeface="Arial"/>
              <a:buNone/>
            </a:pPr>
            <a:r>
              <a:rPr lang="es"/>
              <a:t>El manómetro es un instrumento de interpretación, no una autorización para manipular el sistema. Si su lectura se desvía, se contrasta con la temperatura y con el criterio admitido para ese agente. La lectura repetida en diferentes condiciones puede mostrar una tendencia de pérdida. Un cambio rápido merece investigación, pero la decisión de recarga o reemplazo corresponde al personal competente y al procedimiento establecido.</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5" name="Shape 315"/>
        <p:cNvGrpSpPr/>
        <p:nvPr/>
      </p:nvGrpSpPr>
      <p:grpSpPr>
        <a:xfrm>
          <a:off x="0" y="0"/>
          <a:ext cx="0" cy="0"/>
          <a:chOff x="0" y="0"/>
          <a:chExt cx="0" cy="0"/>
        </a:xfrm>
      </p:grpSpPr>
      <p:sp>
        <p:nvSpPr>
          <p:cNvPr id="316" name="Google Shape;316;h3da9233b4ad549b2_1_10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17" name="Google Shape;317;h3da9233b4ad549b2_1_10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Cuando varios recipientes alimentan un colector, la compatibilidad de tamaño, carga y agente afecta la forma en que se distribuye el suministro. La norma diferencia condiciones para halocarbonos y gases inertes; por ejemplo, admite configuraciones de tamaño mixto en ciertos sistemas de gas inerte, mientras que impone restricciones específicas a recipientes halocarbonados que abastecen una misma salida. Los dispositivos de retención son relevantes para proteger el conjunto cuando se desmonta un recipiente. El diseño debe impedir que el agente escape por conexiones libres o que una descarga parcial genere condiciones peligrosas. Durante una intervención se debe identificar el grupo al que pertenece cada cilindro y verificar que no se intercambien recipientes sin compatibilidad demostrada. La numeración física, la placa del colector y la memoria de cálculo deben describir una misma instalación. Una diferencia entre esos registros justifica detener el cambio hasta esclarecer la configuración.</a:t>
            </a:r>
            <a:endParaRPr/>
          </a:p>
          <a:p>
            <a:pPr indent="0" lvl="0" marL="0" rtl="0" algn="l">
              <a:lnSpc>
                <a:spcPct val="115000"/>
              </a:lnSpc>
              <a:spcBef>
                <a:spcPts val="600"/>
              </a:spcBef>
              <a:spcAft>
                <a:spcPts val="0"/>
              </a:spcAft>
              <a:buClr>
                <a:schemeClr val="dk1"/>
              </a:buClr>
              <a:buSzPts val="1100"/>
              <a:buFont typeface="Arial"/>
              <a:buNone/>
            </a:pPr>
            <a:r>
              <a:rPr lang="es"/>
              <a:t>En una batería mixta de gases inertes puede ser posible utilizar recipientes de diferente tamaño, pero ello no elimina la necesidad de comprobar compatibilidad del conjunto. El cálculo de flujo y los mecanismos de actuación deben contemplar ese arreglo. La similitud de color o altura de dos cilindros no demuestra equivalencia. El control se hace por identificación, configuración y evidencia técnica.</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2" name="Shape 322"/>
        <p:cNvGrpSpPr/>
        <p:nvPr/>
      </p:nvGrpSpPr>
      <p:grpSpPr>
        <a:xfrm>
          <a:off x="0" y="0"/>
          <a:ext cx="0" cy="0"/>
          <a:chOff x="0" y="0"/>
          <a:chExt cx="0" cy="0"/>
        </a:xfrm>
      </p:grpSpPr>
      <p:sp>
        <p:nvSpPr>
          <p:cNvPr id="323" name="Google Shape;323;h3da9233b4ad549b2_1_11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24" name="Google Shape;324;h3da9233b4ad549b2_1_1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La placa o el marcado permanente permiten reconocer el agente, las características de carga y los datos esenciales del recipiente. Para halocarbonos se consideran, según aplique, información de masa, tara, peso bruto y nivel de sobrepresurización. Para gases inertes cobran especial importancia el agente, la presión y el volumen nominal. Estos datos deben ser legibles y corresponder con los registros del sistema. No es seguro operar sobre la base de una etiqueta temporal colocada sobre un cilindro cuya identificación permanente es ilegible. También deben verificarse las exigencias de construcción, transporte y pruebas que correspondan al recipiente. Al comparar una botella recién instalada con la retirada, se revisan tipo, compatibilidad, capacidad, conexión y condiciones de carga. La trazabilidad evita que cilindros similares en apariencia, pero pertenecientes a servicios distintos, se introduzcan equivocadamente en una batería de extinción.</a:t>
            </a:r>
            <a:endParaRPr/>
          </a:p>
          <a:p>
            <a:pPr indent="0" lvl="0" marL="0" rtl="0" algn="l">
              <a:lnSpc>
                <a:spcPct val="115000"/>
              </a:lnSpc>
              <a:spcBef>
                <a:spcPts val="600"/>
              </a:spcBef>
              <a:spcAft>
                <a:spcPts val="0"/>
              </a:spcAft>
              <a:buClr>
                <a:schemeClr val="dk1"/>
              </a:buClr>
              <a:buSzPts val="1100"/>
              <a:buFont typeface="Arial"/>
              <a:buNone/>
            </a:pPr>
            <a:r>
              <a:rPr lang="es"/>
              <a:t>Las placas pueden deteriorarse por humedad, abrasión o productos químicos. Si no es posible leer datos críticos, debe investigarse la identidad del recipiente antes de considerarlo apto. Durante una auditoría resulta útil comparar esos datos con el registro maestro de cilindros, porque una diferencia de número de serie puede revelar un cambio no documentado o una conexión accidental de un equipo distinto.</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9" name="Shape 329"/>
        <p:cNvGrpSpPr/>
        <p:nvPr/>
      </p:nvGrpSpPr>
      <p:grpSpPr>
        <a:xfrm>
          <a:off x="0" y="0"/>
          <a:ext cx="0" cy="0"/>
          <a:chOff x="0" y="0"/>
          <a:chExt cx="0" cy="0"/>
        </a:xfrm>
      </p:grpSpPr>
      <p:sp>
        <p:nvSpPr>
          <p:cNvPr id="330" name="Google Shape;330;h3da9233b4ad549b2_1_1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31" name="Google Shape;331;h3da9233b4ad549b2_1_1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La red de tuberías debe resistir las presiones y las solicitaciones previstas, además de ser químicamente compatible con el agente. La norma establece condiciones para materiales, espesores, accesorios y presión de diseño; ciertas opciones, como accesorios de hierro fundido y componentes de clase 150, tienen restricciones expresas. No es correcto declarar admisible cualquier material metálico por el simple hecho de que se utiliza habitualmente en instalaciones industriales. El cálculo considera la presión de almacenamiento, los posibles máximos de temperatura y la presencia de reductores de presión. También interesa la limpieza interna: virutas, aceites o partículas pueden alterar boquillas y válvulas. Durante una auditoría se revisa que la identificación de la tubería, el grado, los accesorios y el método de unión correspondan con los documentos de ingeniería y las especificaciones aprobadas. Cambios realizados en reparaciones posteriores necesitan la misma trazabilidad.</a:t>
            </a:r>
            <a:endParaRPr/>
          </a:p>
          <a:p>
            <a:pPr indent="0" lvl="0" marL="0" rtl="0" algn="l">
              <a:lnSpc>
                <a:spcPct val="115000"/>
              </a:lnSpc>
              <a:spcBef>
                <a:spcPts val="600"/>
              </a:spcBef>
              <a:spcAft>
                <a:spcPts val="0"/>
              </a:spcAft>
              <a:buClr>
                <a:schemeClr val="dk1"/>
              </a:buClr>
              <a:buSzPts val="1100"/>
              <a:buFont typeface="Arial"/>
              <a:buNone/>
            </a:pPr>
            <a:r>
              <a:rPr lang="es"/>
              <a:t>Cuando se evalúa una reparación, una pieza aparentemente más resistente podría seguir siendo inadecuada por su material, forma interna o pérdida de presión. El criterio incluye resistencia mecánica, compatibilidad química y desempeño hidráulico. La incorporación de accesorios comerciales comunes, sin respaldo de su uso específico, puede invalidar el cálculo original. La evidencia de materiales debe acompañar cada sustitución autorizada.</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6" name="Shape 336"/>
        <p:cNvGrpSpPr/>
        <p:nvPr/>
      </p:nvGrpSpPr>
      <p:grpSpPr>
        <a:xfrm>
          <a:off x="0" y="0"/>
          <a:ext cx="0" cy="0"/>
          <a:chOff x="0" y="0"/>
          <a:chExt cx="0" cy="0"/>
        </a:xfrm>
      </p:grpSpPr>
      <p:sp>
        <p:nvSpPr>
          <p:cNvPr id="337" name="Google Shape;337;h3da9233b4ad549b2_1_11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38" name="Google Shape;338;h3da9233b4ad549b2_1_11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Las uniones roscadas, soldadas o de otro tipo deben ejecutarse conforme a los materiales, estándares y procedimientos admitidos. La aplicación incorrecta de cinta o compuesto sellador puede desprender material hacia el interior de la red y ocasionar obstrucciones en la descarga. En juntas roscadas se debe controlar el lugar de aplicación del sellador, evitando dejar exceso dentro de la conducción. Las soldaduras y los procedimientos de unión requieren personal calificado y compatibilidad con las especificaciones de presión. Un cordón exterior aparentemente uniforme no demuestra por sí mismo que una unión haya sido correctamente ejecutada o inspeccionada. Después del montaje corresponde verificar la limpieza y la ausencia de cuerpos extraños antes de instalar los dispositivos finales. Las modificaciones en campo deben quedar registradas porque una reducción no prevista, una conexión alterada o una soldadura deficiente puede comprometer el flujo calculado.</a:t>
            </a:r>
            <a:endParaRPr/>
          </a:p>
          <a:p>
            <a:pPr indent="0" lvl="0" marL="0" rtl="0" algn="l">
              <a:lnSpc>
                <a:spcPct val="115000"/>
              </a:lnSpc>
              <a:spcBef>
                <a:spcPts val="600"/>
              </a:spcBef>
              <a:spcAft>
                <a:spcPts val="0"/>
              </a:spcAft>
              <a:buClr>
                <a:schemeClr val="dk1"/>
              </a:buClr>
              <a:buSzPts val="1100"/>
              <a:buFont typeface="Arial"/>
              <a:buNone/>
            </a:pPr>
            <a:r>
              <a:rPr lang="es"/>
              <a:t>La limpieza interna merece atención especial después de cortar o roscar tubería. Una viruta atrapada puede viajar durante la descarga y alojarse en una boquilla de orificio reducido. El defecto podría permanecer oculto durante años porque la red no transporta agente en la operación normal. La inspección y los procedimientos de limpieza previos a la aceptación ayudan a prevenir una falla que aparecería precisamente durante la emergencia.</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3" name="Shape 343"/>
        <p:cNvGrpSpPr/>
        <p:nvPr/>
      </p:nvGrpSpPr>
      <p:grpSpPr>
        <a:xfrm>
          <a:off x="0" y="0"/>
          <a:ext cx="0" cy="0"/>
          <a:chOff x="0" y="0"/>
          <a:chExt cx="0" cy="0"/>
        </a:xfrm>
      </p:grpSpPr>
      <p:sp>
        <p:nvSpPr>
          <p:cNvPr id="344" name="Google Shape;344;h3da9233b4ad549b2_1_12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45" name="Google Shape;345;h3da9233b4ad549b2_1_12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Una descarga de agente genera fuerzas que se suman al peso estático de la red. Los cambios de dirección, las reducciones y la salida por boquillas pueden producir esfuerzos que deben resistirse mediante soportes adecuados. La norma exige fijaciones a estructuras rígidas y criterios de instalación compatibles con el movimiento previsto de las tuberías. La necesidad de arriostramiento sísmico depende de los códigos aplicables y de la autoridad competente. La revisión física busca soportes faltantes, corrosión, aflojamientos, deformaciones y anclajes instalados sobre elementos que no tienen capacidad portante comprobada. No debe utilizarse un soporte improvisado para compensar una interferencia surgida durante obra. Tampoco conviene rigidizar indiscriminadamente todo el recorrido, porque las dilataciones y movimientos previstos deben estar contemplados. Un soporte instalado fuera de plano requiere evaluar cómo modifica los esfuerzos durante la descarga.</a:t>
            </a:r>
            <a:endParaRPr/>
          </a:p>
          <a:p>
            <a:pPr indent="0" lvl="0" marL="0" rtl="0" algn="l">
              <a:lnSpc>
                <a:spcPct val="115000"/>
              </a:lnSpc>
              <a:spcBef>
                <a:spcPts val="600"/>
              </a:spcBef>
              <a:spcAft>
                <a:spcPts val="0"/>
              </a:spcAft>
              <a:buClr>
                <a:schemeClr val="dk1"/>
              </a:buClr>
              <a:buSzPts val="1100"/>
              <a:buFont typeface="Arial"/>
              <a:buNone/>
            </a:pPr>
            <a:r>
              <a:rPr lang="es"/>
              <a:t>Los cambios de dirección concentran esfuerzos de reacción durante el flujo. Si una boquilla cuelga de una tubería sin apoyo adecuado, el impulso puede modificar su orientación o dañar la fijación. La revisión debe comprobar que cada soporte corresponde a su función y está sujeto a un elemento resistente. No basta con contar abrazaderas; interesa conocer cómo trabajan frente a cargas y movimientos previstos.</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0" name="Shape 350"/>
        <p:cNvGrpSpPr/>
        <p:nvPr/>
      </p:nvGrpSpPr>
      <p:grpSpPr>
        <a:xfrm>
          <a:off x="0" y="0"/>
          <a:ext cx="0" cy="0"/>
          <a:chOff x="0" y="0"/>
          <a:chExt cx="0" cy="0"/>
        </a:xfrm>
      </p:grpSpPr>
      <p:sp>
        <p:nvSpPr>
          <p:cNvPr id="351" name="Google Shape;351;h3da9233b4ad549b2_1_12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52" name="Google Shape;352;h3da9233b4ad549b2_1_12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Las válvulas seleccionadas deben estar autorizadas para el servicio previsto y tener materiales compatibles con el agente y con las condiciones ambientales. En sistemas que protegen varios riesgos, las válvulas direccionales determinan hacia dónde fluye el agente; su coordinación con el equipo de control debe estar prevista por el listado y el diseño. Una posición incorrecta puede enviar el suministro a un sector que no presenta incendio o impedir la protección requerida. También debe prevenirse la retención peligrosa de presión en segmentos aislados de tubería. Para ello se evalúan dispositivos de alivio y mecanismos que eviten presurizaciones imprevistas. En una inspección se revisan identificación, conexiones, daños externos, posición autorizada y documentación de pruebas. Nunca se debe realizar una maniobra sobre una válvula crítica para demostrar su movimiento si no existe un procedimiento técnico aprobado y condiciones de aislamiento seguras.</a:t>
            </a:r>
            <a:endParaRPr/>
          </a:p>
          <a:p>
            <a:pPr indent="0" lvl="0" marL="0" rtl="0" algn="l">
              <a:lnSpc>
                <a:spcPct val="115000"/>
              </a:lnSpc>
              <a:spcBef>
                <a:spcPts val="600"/>
              </a:spcBef>
              <a:spcAft>
                <a:spcPts val="0"/>
              </a:spcAft>
              <a:buClr>
                <a:schemeClr val="dk1"/>
              </a:buClr>
              <a:buSzPts val="1100"/>
              <a:buFont typeface="Arial"/>
              <a:buNone/>
            </a:pPr>
            <a:r>
              <a:rPr lang="es"/>
              <a:t>Una válvula direccional instalada para proteger varias salas necesita una identificación inequívoca del sector que alimenta. La lógica de actuación debe impedir que se elija el destino incorrecto. Si el sistema usa un colector común, los ensayos controlados deben verificar la posición y señalización sin producir descargas innecesarias. Los problemas de supervisión de posición deben evaluarse como condiciones potencialmente críticas.</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7" name="Shape 357"/>
        <p:cNvGrpSpPr/>
        <p:nvPr/>
      </p:nvGrpSpPr>
      <p:grpSpPr>
        <a:xfrm>
          <a:off x="0" y="0"/>
          <a:ext cx="0" cy="0"/>
          <a:chOff x="0" y="0"/>
          <a:chExt cx="0" cy="0"/>
        </a:xfrm>
      </p:grpSpPr>
      <p:sp>
        <p:nvSpPr>
          <p:cNvPr id="358" name="Google Shape;358;h3da9233b4ad549b2_1_12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59" name="Google Shape;359;h3da9233b4ad549b2_1_12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Las boquillas controlan la forma en que el agente sale de la red y se distribuye por el espacio protegido. Su selección depende de características de caudal, cobertura, altura de instalación, orientación y presión, dentro de las limitaciones listadas. La identificación permanente permite confirmar que el tipo y orificio corresponden con las memorias de cálculo. Sustituir una boquilla por otra visualmente similar puede cambiar el caudal y alterar el reparto del agente. Si existe peligro de obstrucción por materiales externos, pueden requerirse tapas o dispositivos adecuados que se liberen durante la descarga sin dañar a nadie. En la revisión se verifica limpieza, ausencia de golpes, orientación y falta de obstáculos. Una boquilla instalada directamente frente a una bandeja ligera o a un objeto susceptible de desplazarse también merece evaluación de impacto. La integridad física y la compatibilidad funcional son dos condiciones necesarias.</a:t>
            </a:r>
            <a:endParaRPr/>
          </a:p>
          <a:p>
            <a:pPr indent="0" lvl="0" marL="0" rtl="0" algn="l">
              <a:lnSpc>
                <a:spcPct val="115000"/>
              </a:lnSpc>
              <a:spcBef>
                <a:spcPts val="600"/>
              </a:spcBef>
              <a:spcAft>
                <a:spcPts val="0"/>
              </a:spcAft>
              <a:buClr>
                <a:schemeClr val="dk1"/>
              </a:buClr>
              <a:buSzPts val="1100"/>
              <a:buFont typeface="Arial"/>
              <a:buNone/>
            </a:pPr>
            <a:r>
              <a:rPr lang="es"/>
              <a:t>Una boquilla puede presentar una obstrucción externa casi invisible, como pintura o residuos de obra. El daño afecta un área pequeña, pero puede modificar la salida del agente. En la aceptación se compara el marcado y se revisa que los orificios estén despejados. Si existe duda sobre la integridad interna, debe intervenir el servicio autorizado. No es correcto perforar, limpiar con herramientas invasivas o agrandar el orificio.</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64" name="Shape 364"/>
        <p:cNvGrpSpPr/>
        <p:nvPr/>
      </p:nvGrpSpPr>
      <p:grpSpPr>
        <a:xfrm>
          <a:off x="0" y="0"/>
          <a:ext cx="0" cy="0"/>
          <a:chOff x="0" y="0"/>
          <a:chExt cx="0" cy="0"/>
        </a:xfrm>
      </p:grpSpPr>
      <p:sp>
        <p:nvSpPr>
          <p:cNvPr id="365" name="Google Shape;365;h3da9233b4ad549b2_1_13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66" name="Google Shape;366;h3da9233b4ad549b2_1_13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La posición de una boquilla debe permitir formar la concentración prevista sin generar efectos inaceptables sobre el contenido protegido. La presencia de estanterías altas, divisiones, plafones o equipos instalados después de la aprobación puede modificar la distribución del agente. Algunos objetos podrían desplazarse por el chorro o por la perturbación de presión, mientras que ciertas cavidades quedarían insuficientemente cubiertas. La evaluación compara el espacio actual con la documentación conforme a obra y con las limitaciones del fabricante. La existencia de techos falsos o pisos elevados requiere determinar qué volúmenes forman parte del riesgo y cómo se protegen. Cuando la descarga puede afectar elementos constructivos sueltos, debe verificarse su fijación y la resistencia de la instalación. No corresponde añadir una boquilla como solución inmediata sin recalcular caudales, presiones y cantidad total de agente disponible.</a:t>
            </a:r>
            <a:endParaRPr/>
          </a:p>
          <a:p>
            <a:pPr indent="0" lvl="0" marL="0" rtl="0" algn="l">
              <a:lnSpc>
                <a:spcPct val="115000"/>
              </a:lnSpc>
              <a:spcBef>
                <a:spcPts val="600"/>
              </a:spcBef>
              <a:spcAft>
                <a:spcPts val="0"/>
              </a:spcAft>
              <a:buClr>
                <a:schemeClr val="dk1"/>
              </a:buClr>
              <a:buSzPts val="1100"/>
              <a:buFont typeface="Arial"/>
              <a:buNone/>
            </a:pPr>
            <a:r>
              <a:rPr lang="es"/>
              <a:t>La distribución interior puede cambiar después de instalar racks o divisores. La revisión debe comprobar si el chorro puede llegar a las zonas previstas y si hay elementos capaces de desplazarse violentamente. Los cambios de mobiliario aparentemente menores pueden modificar la cobertura y el perfil de presión. Las correcciones deben basarse en un nuevo análisis, sin reorientaciones arbitrarias de boquillas.</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4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1" name="Shape 371"/>
        <p:cNvGrpSpPr/>
        <p:nvPr/>
      </p:nvGrpSpPr>
      <p:grpSpPr>
        <a:xfrm>
          <a:off x="0" y="0"/>
          <a:ext cx="0" cy="0"/>
          <a:chOff x="0" y="0"/>
          <a:chExt cx="0" cy="0"/>
        </a:xfrm>
      </p:grpSpPr>
      <p:sp>
        <p:nvSpPr>
          <p:cNvPr id="372" name="Google Shape;372;h3da9233b4ad549b2_1_13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73" name="Google Shape;373;h3da9233b4ad549b2_1_13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solidFill>
                  <a:schemeClr val="dk1"/>
                </a:solidFill>
              </a:rPr>
              <a:t>La confiabilidad mecánica se obtiene cuando los elementos mantienen una continuidad comprobable desde el almacenamiento hasta la boquilla. El agente debe ser el correcto y poseer la calidad requerida; los cilindros tienen que conservar su cantidad y presión; los colectores necesitan dirigirlo sin fugas; la red debe resistir y permitir el caudal; las boquillas han de distribuirlo según el diseño. Los fallos pueden aparecer en cualquiera de esas etapas, incluso si el panel de control indica normalidad. Por eso los planos, etiquetas, números de serie y registros de servicio constituyen herramientas de diagnóstico, no simples requisitos administrativos. Una inspección técnica bien organizada recorre la cadena y relaciona sus hallazgos. Si aparece un componente reemplazado sin registro, debe evaluarse su efecto sobre el conjunto antes de concluir que la protección mantiene sus condiciones originales.</a:t>
            </a:r>
            <a:endParaRPr>
              <a:solidFill>
                <a:schemeClr val="dk1"/>
              </a:solidFill>
            </a:endParaRPr>
          </a:p>
          <a:p>
            <a:pPr indent="0" lvl="0" marL="0" rtl="0" algn="l">
              <a:lnSpc>
                <a:spcPct val="115000"/>
              </a:lnSpc>
              <a:spcBef>
                <a:spcPts val="1200"/>
              </a:spcBef>
              <a:spcAft>
                <a:spcPts val="1200"/>
              </a:spcAft>
              <a:buClr>
                <a:schemeClr val="dk1"/>
              </a:buClr>
              <a:buSzPts val="1100"/>
              <a:buFont typeface="Arial"/>
              <a:buNone/>
            </a:pPr>
            <a:r>
              <a:rPr lang="es" sz="1000">
                <a:solidFill>
                  <a:schemeClr val="dk1"/>
                </a:solidFill>
              </a:rPr>
              <a:t>Un informe integral podría identificar tres hallazgos conectados: presión anormal en un cilindro, cambio no documentado de una derivación y una boquilla obstruida. Cada uno tiene una causa diferente, pero todos afectan la entrega final del agente. El criterio técnico debe evaluar su efecto conjunto y determinar si la protección está disponible. La suma de componentes que parecen correctos no garantiza automáticamente un resultado </a:t>
            </a:r>
            <a:endParaRPr/>
          </a:p>
        </p:txBody>
      </p:sp>
    </p:spTree>
  </p:cSld>
  <p:clrMapOvr>
    <a:masterClrMapping/>
  </p:clrMapOvr>
</p:notes>
</file>

<file path=ppt/notesSlides/notesSlide4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9" name="Shape 379"/>
        <p:cNvGrpSpPr/>
        <p:nvPr/>
      </p:nvGrpSpPr>
      <p:grpSpPr>
        <a:xfrm>
          <a:off x="0" y="0"/>
          <a:ext cx="0" cy="0"/>
          <a:chOff x="0" y="0"/>
          <a:chExt cx="0" cy="0"/>
        </a:xfrm>
      </p:grpSpPr>
      <p:sp>
        <p:nvSpPr>
          <p:cNvPr id="380" name="Google Shape;380;h3da9233b4ad549b2_1_13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81" name="Google Shape;381;h3da9233b4ad549b2_1_13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Pasamos a la ingeniería del sistema, las memorias de cálculo, los planos y la documentación que permite verificar una instalación antes de su aceptación.</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4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6" name="Shape 386"/>
        <p:cNvGrpSpPr/>
        <p:nvPr/>
      </p:nvGrpSpPr>
      <p:grpSpPr>
        <a:xfrm>
          <a:off x="0" y="0"/>
          <a:ext cx="0" cy="0"/>
          <a:chOff x="0" y="0"/>
          <a:chExt cx="0" cy="0"/>
        </a:xfrm>
      </p:grpSpPr>
      <p:sp>
        <p:nvSpPr>
          <p:cNvPr id="387" name="Google Shape;387;h3da9233b4ad549b2_1_14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88" name="Google Shape;388;h3da9233b4ad549b2_1_14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Las especificaciones de un sistema con agente limpio se preparan bajo supervisión de personas competentes en esta tecnología. Deben describir el riesgo, el tipo de solución, la autoridad que aprobará el proyecto, las condiciones de diseño y las funciones exigidas al sistema. También tienen que identificar las verificaciones previstas una vez terminada la instalación y la formación requerida para el propietario. Un documento que solamente enumera equipos no ofrece criterios suficientes para comprobar su desempeño. La ingeniería debe responder cómo se detectará el incendio, qué acciones ejecutará el sistema antes de descargar y qué concentración alcanzará en cada volumen protegido. Debe explicar las limitaciones y los supuestos que permiten utilizar cada componente. Cuando el contratista propone una solución, la documentación facilita que el revisor identifique qué parte está amparada por un listado, qué parte requiere cálculo y dónde intervienen decisiones de la autoridad competente.</a:t>
            </a:r>
            <a:endParaRPr/>
          </a:p>
          <a:p>
            <a:pPr indent="0" lvl="0" marL="0" rtl="0" algn="l">
              <a:lnSpc>
                <a:spcPct val="115000"/>
              </a:lnSpc>
              <a:spcBef>
                <a:spcPts val="600"/>
              </a:spcBef>
              <a:spcAft>
                <a:spcPts val="0"/>
              </a:spcAft>
              <a:buClr>
                <a:schemeClr val="dk1"/>
              </a:buClr>
              <a:buSzPts val="1100"/>
              <a:buFont typeface="Arial"/>
              <a:buNone/>
            </a:pPr>
            <a:r>
              <a:rPr lang="es"/>
              <a:t>Cuando se redacta una especificación, es conveniente separar condiciones de diseño, condiciones de instalación y condiciones de aceptación. Una concentración objetivo pertenece al diseño; un método de montaje pertenece a la instalación; una secuencia de pruebas pertenece a la aceptación. Esta diferenciación facilita asignar responsabilidades y evita que un requisito se pierda entre documentos de naturaleza distinta.</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4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93" name="Shape 393"/>
        <p:cNvGrpSpPr/>
        <p:nvPr/>
      </p:nvGrpSpPr>
      <p:grpSpPr>
        <a:xfrm>
          <a:off x="0" y="0"/>
          <a:ext cx="0" cy="0"/>
          <a:chOff x="0" y="0"/>
          <a:chExt cx="0" cy="0"/>
        </a:xfrm>
      </p:grpSpPr>
      <p:sp>
        <p:nvSpPr>
          <p:cNvPr id="394" name="Google Shape;394;h3da9233b4ad549b2_1_14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95" name="Google Shape;395;h3da9233b4ad549b2_1_14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Los planos y cálculos se presentan para revisión antes de comenzar la instalación o una remodelación importante. Este orden evita construir una solución que luego no pueda justificarse mediante el método de cálculo o el listado del fabricante. La documentación debe estar dibujada a escala y permitir reconocer tanto el conjunto como los detalles relevantes. Una modificación física que afecta diámetros, longitudes, boquillas, volúmenes o funciones de control necesita revisión de sus consecuencias. La aprobación original deja de describir completamente la instalación si los cambios se ejecutan sin actualizar planos y memorias. Durante una auditoría se comparan la revisión vigente de los documentos, las autorizaciones y las condiciones observadas. El control documental también incluye fechas, responsables y registros de las decisiones que justificaron cualquier desviación autorizada. La puesta en servicio debe basarse en el sistema realmente construido y no en una versión desactualizada del proyecto.</a:t>
            </a:r>
            <a:endParaRPr/>
          </a:p>
          <a:p>
            <a:pPr indent="0" lvl="0" marL="0" rtl="0" algn="l">
              <a:lnSpc>
                <a:spcPct val="115000"/>
              </a:lnSpc>
              <a:spcBef>
                <a:spcPts val="600"/>
              </a:spcBef>
              <a:spcAft>
                <a:spcPts val="0"/>
              </a:spcAft>
              <a:buClr>
                <a:schemeClr val="dk1"/>
              </a:buClr>
              <a:buSzPts val="1100"/>
              <a:buFont typeface="Arial"/>
              <a:buNone/>
            </a:pPr>
            <a:r>
              <a:rPr lang="es"/>
              <a:t>Un cambio de proveedor puede introducir modelos que, aunque tengan una función similar, difieren en sus requisitos de conexión y control. La revisión debe demostrar compatibilidad antes de instalar. El expediente no debería aprobarse mediante una hoja de características genérica que no corresponde al equipo recibido. Un sistema correctamente documentado permite identificar rápidamente la revisión exacta y sus componentes autorizados.</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4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00" name="Shape 400"/>
        <p:cNvGrpSpPr/>
        <p:nvPr/>
      </p:nvGrpSpPr>
      <p:grpSpPr>
        <a:xfrm>
          <a:off x="0" y="0"/>
          <a:ext cx="0" cy="0"/>
          <a:chOff x="0" y="0"/>
          <a:chExt cx="0" cy="0"/>
        </a:xfrm>
      </p:grpSpPr>
      <p:sp>
        <p:nvSpPr>
          <p:cNvPr id="401" name="Google Shape;401;h3da9233b4ad549b2_1_14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02" name="Google Shape;402;h3da9233b4ad549b2_1_14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Definir el volumen del riesgo requiere conocer paredes, cielorrasos, pisos, cavidades y pasos de instalaciones. La superficie visible del cuarto no siempre coincide con el volumen que debe inundarse. Un piso elevado puede alojar cableado y combustibles; un falso techo puede tener penetraciones y retornos de aire. Se deben identificar los volúmenes que se comunican entre sí y aquellas estructuras fijas que pueden descontarse según el método de cálculo aplicable. La ocupación, los combustibles, las temperaturas extremas y las condiciones de ventilación también forman parte del expediente. Las paredes y puertas deben tener características de integridad compatibles con el comportamiento durante la descarga. Otro dato relevante es la presión máxima positiva y negativa que podría desarrollarse respecto del exterior. El diseño del alivio de presión se basa en esos límites, de modo que calcular correctamente la cantidad de agente no basta si el cerramiento no puede soportar el transitorio.</a:t>
            </a:r>
            <a:endParaRPr/>
          </a:p>
          <a:p>
            <a:pPr indent="0" lvl="0" marL="0" rtl="0" algn="l">
              <a:lnSpc>
                <a:spcPct val="115000"/>
              </a:lnSpc>
              <a:spcBef>
                <a:spcPts val="600"/>
              </a:spcBef>
              <a:spcAft>
                <a:spcPts val="0"/>
              </a:spcAft>
              <a:buClr>
                <a:schemeClr val="dk1"/>
              </a:buClr>
              <a:buSzPts val="1100"/>
              <a:buFont typeface="Arial"/>
              <a:buNone/>
            </a:pPr>
            <a:r>
              <a:rPr lang="es"/>
              <a:t>La distribución de temperatura puede no ser uniforme en un cuarto con equipos electrónicos. Un punto cercano a la climatización puede estar más frío que otro bajo carga térmica elevada. Los cálculos deben considerar las condiciones mínimas y máximas previstas para todo el volumen protegido. También interesa detectar áreas de sombra o cavidades que no aparecen en una medición superficial de dimensiones.</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5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07" name="Shape 407"/>
        <p:cNvGrpSpPr/>
        <p:nvPr/>
      </p:nvGrpSpPr>
      <p:grpSpPr>
        <a:xfrm>
          <a:off x="0" y="0"/>
          <a:ext cx="0" cy="0"/>
          <a:chOff x="0" y="0"/>
          <a:chExt cx="0" cy="0"/>
        </a:xfrm>
      </p:grpSpPr>
      <p:sp>
        <p:nvSpPr>
          <p:cNvPr id="408" name="Google Shape;408;h3da9233b4ad549b2_1_15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09" name="Google Shape;409;h3da9233b4ad549b2_1_15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El plano de planta permite identificar la posición relativa de los recipientes, las boquillas, las tuberías, los detectores, los dispositivos de aviso y los mandos manuales. Sin embargo, la información bidimensional puede ocultar diferencias decisivas de altura. Por eso las secciones del recinto muestran la relación con losas, techos suspendidos, pisos elevados, ductos y separaciones verticales. La disposición de una boquilla solo se considera correctamente representada cuando se conoce su altura y orientación respecto de los obstáculos. También se necesita reconocer qué elementos del inmueble pueden cambiar o modificar la protección. Por ejemplo, una nueva división interior podría transformar una sala de volumen único en dos compartimentos, modificando la distribución requerida. El revisor debe poder relacionar ambos dibujos con la realidad física y encontrar los datos necesarios para una inspección. Un plano ilegible o incompleto impide validar con rigor la correspondencia entre el diseño y lo instalado.</a:t>
            </a:r>
            <a:endParaRPr/>
          </a:p>
          <a:p>
            <a:pPr indent="0" lvl="0" marL="0" rtl="0" algn="l">
              <a:lnSpc>
                <a:spcPct val="115000"/>
              </a:lnSpc>
              <a:spcBef>
                <a:spcPts val="600"/>
              </a:spcBef>
              <a:spcAft>
                <a:spcPts val="0"/>
              </a:spcAft>
              <a:buClr>
                <a:schemeClr val="dk1"/>
              </a:buClr>
              <a:buSzPts val="1100"/>
              <a:buFont typeface="Arial"/>
              <a:buNone/>
            </a:pPr>
            <a:r>
              <a:rPr lang="es"/>
              <a:t>En una sección es posible reconocer que una boquilla aparentemente centrada en planta está situada bajo una viga o por encima de una barrera. La vista tridimensional aclara si su descarga podría verse afectada. Por esta razón, la documentación de alturas y niveles constituye una herramienta de verificación fundamental y no una formalidad gráfica.</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5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14" name="Shape 414"/>
        <p:cNvGrpSpPr/>
        <p:nvPr/>
      </p:nvGrpSpPr>
      <p:grpSpPr>
        <a:xfrm>
          <a:off x="0" y="0"/>
          <a:ext cx="0" cy="0"/>
          <a:chOff x="0" y="0"/>
          <a:chExt cx="0" cy="0"/>
        </a:xfrm>
      </p:grpSpPr>
      <p:sp>
        <p:nvSpPr>
          <p:cNvPr id="415" name="Google Shape;415;h3da9233b4ad549b2_1_15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16" name="Google Shape;416;h3da9233b4ad549b2_1_15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Cada componente principal debe estar definido mediante características que permitan su identificación y su compatibilidad. Para el agente se consigna el tipo y la concentración de diseño. Los recipientes requieren datos de capacidad, presión, volumen y características de carga, según corresponda. Las boquillas necesitan configuración, tamaño y área efectiva de orificio. Las tuberías y accesorios deben tener material, clase de presión y dimensiones adecuadas. Los sistemas preingenierizados pueden estar exentos de ciertos datos individuales cuando se utilizan estrictamente dentro de los límites de su listado, pero esa excepción no elimina la necesidad de demostrar la conformidad del conjunto. Una lista de materiales puede contener todas las piezas previstas y, aun así, omitir los datos que permiten confirmar su desempeño. El expediente técnico debe relacionar el componente con su ubicación, función y criterio de aceptación para que no existan sustituciones ambiguas durante la construcción.</a:t>
            </a:r>
            <a:endParaRPr/>
          </a:p>
          <a:p>
            <a:pPr indent="0" lvl="0" marL="0" rtl="0" algn="l">
              <a:lnSpc>
                <a:spcPct val="115000"/>
              </a:lnSpc>
              <a:spcBef>
                <a:spcPts val="600"/>
              </a:spcBef>
              <a:spcAft>
                <a:spcPts val="0"/>
              </a:spcAft>
              <a:buClr>
                <a:schemeClr val="dk1"/>
              </a:buClr>
              <a:buSzPts val="1100"/>
              <a:buFont typeface="Arial"/>
              <a:buNone/>
            </a:pPr>
            <a:r>
              <a:rPr lang="es"/>
              <a:t>En la recepción de materiales conviene comprobar que la referencia de cada componente coincide con la lista de equipos aprobados. Un accesorio de presión distinta o un recipiente de capacidad diferente puede pasar inadvertido porque conserva una apariencia parecida. La verificación previene que una sustitución de última hora afecte el cálculo y genere incertidumbre durante la aceptación.</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5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21" name="Shape 421"/>
        <p:cNvGrpSpPr/>
        <p:nvPr/>
      </p:nvGrpSpPr>
      <p:grpSpPr>
        <a:xfrm>
          <a:off x="0" y="0"/>
          <a:ext cx="0" cy="0"/>
          <a:chOff x="0" y="0"/>
          <a:chExt cx="0" cy="0"/>
        </a:xfrm>
      </p:grpSpPr>
      <p:sp>
        <p:nvSpPr>
          <p:cNvPr id="422" name="Google Shape;422;h3da9233b4ad549b2_1_15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23" name="Google Shape;423;h3da9233b4ad549b2_1_15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La representación isométrica describe la red de distribución en tres dimensiones y facilita comprobar cada tramo. Los números de nodo relacionan los dibujos con las memorias de cálculo de flujo. En cada segmento importa el diámetro, la longitud, el cambio de elevación y el tipo de accesorio instalado. Las derivaciones en T y las reducciones de diámetro no tienen un efecto hidráulico independiente de su orientación. La posición de estos elementos puede alterar la distribución del agente, especialmente en sistemas donde existen fases de flujo y cambios de presión. Cuando se modifica una ruta para evitar una interferencia en obra, la variación debe reflejarse en el cálculo. El instalador no debería improvisar una derivación porque parece equivalente a otra. La lectura del isométrico permite detectar recorridos que no corresponden con las presiones y caudales calculados. Su utilidad depende de que cada elemento representado coincida con la instalación final.</a:t>
            </a:r>
            <a:endParaRPr/>
          </a:p>
          <a:p>
            <a:pPr indent="0" lvl="0" marL="0" rtl="0" algn="l">
              <a:lnSpc>
                <a:spcPct val="115000"/>
              </a:lnSpc>
              <a:spcBef>
                <a:spcPts val="600"/>
              </a:spcBef>
              <a:spcAft>
                <a:spcPts val="0"/>
              </a:spcAft>
              <a:buClr>
                <a:schemeClr val="dk1"/>
              </a:buClr>
              <a:buSzPts val="1100"/>
              <a:buFont typeface="Arial"/>
              <a:buNone/>
            </a:pPr>
            <a:r>
              <a:rPr lang="es"/>
              <a:t>Las memorias de cálculo utilizan nodos para enlazar resultados con tramos reales. Si el número de una derivación no coincide entre plano e informe, se dificulta confirmar qué presión corresponde a una boquilla. La trazabilidad entre identificadores es especialmente importante en redes con múltiples ramales o protección de varios recintos, donde pueden existir recorridos con pérdidas muy diferentes.</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5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28" name="Shape 428"/>
        <p:cNvGrpSpPr/>
        <p:nvPr/>
      </p:nvGrpSpPr>
      <p:grpSpPr>
        <a:xfrm>
          <a:off x="0" y="0"/>
          <a:ext cx="0" cy="0"/>
          <a:chOff x="0" y="0"/>
          <a:chExt cx="0" cy="0"/>
        </a:xfrm>
      </p:grpSpPr>
      <p:sp>
        <p:nvSpPr>
          <p:cNvPr id="429" name="Google Shape;429;h3da9233b4ad549b2_1_16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30" name="Google Shape;430;h3da9233b4ad549b2_1_16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Los detalles de fijación describen cómo las tuberías y recipientes transmiten cargas a la estructura del edificio. Es necesario identificar el tipo de soporte, los puntos de anclaje, la separación y los elementos resistentes a los esfuerzos previstos. El recipiente debe estar sujeto de manera compatible con su masa y con las fuerzas que podrían aparecer durante el servicio o la descarga. En tuberías se presta atención especial a cambios de dirección, boquillas y zonas donde puedan aparecer movimientos laterales. Un soporte aprobado en una pared de hormigón no es automáticamente equivalente si se instala sobre un tabique liviano. La revisión comprueba tanto el diseño del anclaje como el soporte material al que está fijado. También se deben considerar corrosión, vibración y accesibilidad para mantenimiento. Los planos de detalle permiten que una sustitución sea evaluada técnicamente antes de ejecutar una reparación o modificación.</a:t>
            </a:r>
            <a:endParaRPr/>
          </a:p>
          <a:p>
            <a:pPr indent="0" lvl="0" marL="0" rtl="0" algn="l">
              <a:lnSpc>
                <a:spcPct val="115000"/>
              </a:lnSpc>
              <a:spcBef>
                <a:spcPts val="600"/>
              </a:spcBef>
              <a:spcAft>
                <a:spcPts val="0"/>
              </a:spcAft>
              <a:buClr>
                <a:schemeClr val="dk1"/>
              </a:buClr>
              <a:buSzPts val="1100"/>
              <a:buFont typeface="Arial"/>
              <a:buNone/>
            </a:pPr>
            <a:r>
              <a:rPr lang="es"/>
              <a:t>Las fijaciones que atraviesan elementos cortafuego pueden crear necesidades adicionales de sellado. La evaluación de estructura y la de integridad contra incendio se relacionan, pero tienen criterios diferentes. Un anclaje fuerte no demuestra que la penetración mantenga la resistencia al fuego del cerramiento. La documentación debe permitir revisar ambas funciones cuando se ejecutan soportes nuevos.</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5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35" name="Shape 435"/>
        <p:cNvGrpSpPr/>
        <p:nvPr/>
      </p:nvGrpSpPr>
      <p:grpSpPr>
        <a:xfrm>
          <a:off x="0" y="0"/>
          <a:ext cx="0" cy="0"/>
          <a:chOff x="0" y="0"/>
          <a:chExt cx="0" cy="0"/>
        </a:xfrm>
      </p:grpSpPr>
      <p:sp>
        <p:nvSpPr>
          <p:cNvPr id="436" name="Google Shape;436;h3da9233b4ad549b2_1_16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37" name="Google Shape;437;h3da9233b4ad549b2_1_16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El diseño de control necesita identificar los conductores, su calibre, material, número de hilos y método de terminación, así como la separación que exigen los diferentes circuitos. Los esquemas deben mostrar el camino desde los dispositivos iniciadores hasta el panel, los actuadores y los sistemas auxiliares. La supervisión eléctrica permite reconocer determinadas condiciones de falla, pero depende de cómo se instalan y configuran los circuitos. Las conexiones improvisadas pueden impedir esa supervisión o introducir interferencias. También deben considerarse restricciones de canalización, aislamiento y puesta a tierra conforme a las referencias aplicables. Una modificación de cableado debe revisarse en cuanto a compatibilidad con los equipos de liberación. Durante la aceptación es necesario comprobar que el circuito instalado responde al plano autorizado y que las señales de alarma, falla y supervisión aparecen donde corresponde. La calidad del cableado afecta directamente la posibilidad de una descarga oportuna.</a:t>
            </a:r>
            <a:endParaRPr/>
          </a:p>
          <a:p>
            <a:pPr indent="0" lvl="0" marL="0" rtl="0" algn="l">
              <a:lnSpc>
                <a:spcPct val="115000"/>
              </a:lnSpc>
              <a:spcBef>
                <a:spcPts val="600"/>
              </a:spcBef>
              <a:spcAft>
                <a:spcPts val="0"/>
              </a:spcAft>
              <a:buClr>
                <a:schemeClr val="dk1"/>
              </a:buClr>
              <a:buSzPts val="1100"/>
              <a:buFont typeface="Arial"/>
              <a:buNone/>
            </a:pPr>
            <a:r>
              <a:rPr lang="es"/>
              <a:t>Una conexión deficiente puede permitir que el panel aparentemente supervise el circuito y, sin embargo, no responda correctamente ante determinadas fallas. Las pruebas se diseñan para comprobar las condiciones previstas de supervisión, no únicamente una continuidad eléctrica genérica. También debe verificarse la documentación de polaridad y compatibilidad en dispositivos para los que estos parámetros resultan relevantes.</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5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43" name="Shape 443"/>
        <p:cNvGrpSpPr/>
        <p:nvPr/>
      </p:nvGrpSpPr>
      <p:grpSpPr>
        <a:xfrm>
          <a:off x="0" y="0"/>
          <a:ext cx="0" cy="0"/>
          <a:chOff x="0" y="0"/>
          <a:chExt cx="0" cy="0"/>
        </a:xfrm>
      </p:grpSpPr>
      <p:sp>
        <p:nvSpPr>
          <p:cNvPr id="444" name="Google Shape;444;h3da9233b4ad549b2_1_16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45" name="Google Shape;445;h3da9233b4ad549b2_1_16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La documentación eléctrica debe integrar los planos de dispositivos de campo, las conexiones punto a punto y las funciones de los equipos auxiliares. El panel puede ordenar el cierre de compuertas, la detención de ventiladores o la interrupción de energía de determinados procesos, según los riesgos y el diseño aprobado. Las baterías de respaldo se dimensionan considerando las cargas y el período de operación exigido. Una lista de materiales debe identificar fabricantes, modelos y cantidades para facilitar la verificación. La posición del detector importa tanto como su tipo: un cambio de circulación de aire puede modificar el tiempo necesario para identificar una condición de incendio. Los diagramas deben permitir comprobar que todos los dispositivos actúan como un sistema integrado. No se debe asumir que dos equipos son compatibles porque utilizan tensiones similares; la compatibilidad de liberación necesita estar respaldada por el listado y la documentación correspondiente.</a:t>
            </a:r>
            <a:endParaRPr/>
          </a:p>
          <a:p>
            <a:pPr indent="0" lvl="0" marL="0" rtl="0" algn="l">
              <a:lnSpc>
                <a:spcPct val="115000"/>
              </a:lnSpc>
              <a:spcBef>
                <a:spcPts val="600"/>
              </a:spcBef>
              <a:spcAft>
                <a:spcPts val="0"/>
              </a:spcAft>
              <a:buClr>
                <a:schemeClr val="dk1"/>
              </a:buClr>
              <a:buSzPts val="1100"/>
              <a:buFont typeface="Arial"/>
              <a:buNone/>
            </a:pPr>
            <a:r>
              <a:rPr lang="es"/>
              <a:t>El cierre de ventilación puede exigir señales hacia equipos que se encuentran fuera del cuarto protegido. Es importante que la documentación identifique dónde termina la responsabilidad del panel de liberación y qué debe responder el sistema auxiliar. Una orden emitida no garantiza que una compuerta cierre físicamente; la aceptación debe verificar la función esperada según el diseño.</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5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51" name="Shape 451"/>
        <p:cNvGrpSpPr/>
        <p:nvPr/>
      </p:nvGrpSpPr>
      <p:grpSpPr>
        <a:xfrm>
          <a:off x="0" y="0"/>
          <a:ext cx="0" cy="0"/>
          <a:chOff x="0" y="0"/>
          <a:chExt cx="0" cy="0"/>
        </a:xfrm>
      </p:grpSpPr>
      <p:sp>
        <p:nvSpPr>
          <p:cNvPr id="452" name="Google Shape;452;h3da9233b4ad549b2_1_16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53" name="Google Shape;453;h3da9233b4ad549b2_1_16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La secuencia operativa se describe paso por paso desde la detección hasta las acciones posteriores a la descarga. Puede incluir indicación de alarma, notificación previa, retardo autorizado, control de ventilación, actuación de válvulas y señalización de condición descargada. Cada función debe estar vinculada a un dispositivo y a una respuesta esperada. Si se activa un mando manual, el comportamiento puede diferir del inicio automático, según las reglas aplicables y el diseño. Los enclavamientos no deben comprenderse como una serie decorativa de flechas; constituyen decisiones que alteran el estado real de equipos y zonas. Un fallo de una compuerta o una condición de supervisión puede comprometer la retención del agente. Durante la prueba funcional se comprueba que las señales ocurran en el orden previsto, sin descargar realmente cuando se realiza una simulación controlada. La secuencia escrita es la referencia para detectar discrepancias y decidir su corrección.</a:t>
            </a:r>
            <a:endParaRPr/>
          </a:p>
          <a:p>
            <a:pPr indent="0" lvl="0" marL="0" rtl="0" algn="l">
              <a:lnSpc>
                <a:spcPct val="115000"/>
              </a:lnSpc>
              <a:spcBef>
                <a:spcPts val="600"/>
              </a:spcBef>
              <a:spcAft>
                <a:spcPts val="0"/>
              </a:spcAft>
              <a:buClr>
                <a:schemeClr val="dk1"/>
              </a:buClr>
              <a:buSzPts val="1100"/>
              <a:buFont typeface="Arial"/>
              <a:buNone/>
            </a:pPr>
            <a:r>
              <a:rPr lang="es"/>
              <a:t>La secuencia de liberación permite anticipar qué ocurrirá ante una activación manual cuando ya existe una alarma automática. También debe contemplar las condiciones de falla y la recuperación posterior. Los procedimientos de prueba deben cubrir esas interacciones, porque combinaciones de eventos pueden descubrir problemas que no aparecen al ensayar cada dispositivo de manera aislada.</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5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58" name="Shape 458"/>
        <p:cNvGrpSpPr/>
        <p:nvPr/>
      </p:nvGrpSpPr>
      <p:grpSpPr>
        <a:xfrm>
          <a:off x="0" y="0"/>
          <a:ext cx="0" cy="0"/>
          <a:chOff x="0" y="0"/>
          <a:chExt cx="0" cy="0"/>
        </a:xfrm>
      </p:grpSpPr>
      <p:sp>
        <p:nvSpPr>
          <p:cNvPr id="459" name="Google Shape;459;h3da9233b4ad549b2_1_17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60" name="Google Shape;460;h3da9233b4ad549b2_1_17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Los sistemas diseñados mediante ingeniería utilizan métodos de cálculo de flujo reconocidos y dentro de las limitaciones del equipo listado. La versión del programa empleado debe identificarse porque una modificación del software puede alterar resultados, bibliotecas de componentes o supuestos de cálculo. El informe debe relacionar cantidades de agente, dimensiones de red, posiciones de boquillas y presiones o caudales esperados. No basta con presentar una pantalla que dice aprobado; importa poder reconstruir qué datos ingresaron y qué condiciones se evaluaron. La revisión técnica debe comprobar que el modelo representa el sistema real y que no se aparta de las configuraciones admitidas por el fabricante. Los cálculos manuales pueden ayudar a entender el fenómeno, pero no reemplazan el método especializado cuando la norma lo requiere. La documentación completa se presenta para aprobación junto con los planos de trabajo.</a:t>
            </a:r>
            <a:endParaRPr/>
          </a:p>
          <a:p>
            <a:pPr indent="0" lvl="0" marL="0" rtl="0" algn="l">
              <a:lnSpc>
                <a:spcPct val="115000"/>
              </a:lnSpc>
              <a:spcBef>
                <a:spcPts val="600"/>
              </a:spcBef>
              <a:spcAft>
                <a:spcPts val="0"/>
              </a:spcAft>
              <a:buClr>
                <a:schemeClr val="dk1"/>
              </a:buClr>
              <a:buSzPts val="1100"/>
              <a:buFont typeface="Arial"/>
              <a:buNone/>
            </a:pPr>
            <a:r>
              <a:rPr lang="es"/>
              <a:t>Un software certificado o listado se utiliza dentro de parámetros específicos. La introducción de datos inexactos no se corrige automáticamente porque el programa sea reconocido. El responsable del cálculo debe revisar las entradas, interpretar advertencias y confirmar las limitaciones del equipo. La calidad del método y la calidad del levantamiento físico son dos requisitos complementarios.</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5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65" name="Shape 465"/>
        <p:cNvGrpSpPr/>
        <p:nvPr/>
      </p:nvGrpSpPr>
      <p:grpSpPr>
        <a:xfrm>
          <a:off x="0" y="0"/>
          <a:ext cx="0" cy="0"/>
          <a:chOff x="0" y="0"/>
          <a:chExt cx="0" cy="0"/>
        </a:xfrm>
      </p:grpSpPr>
      <p:sp>
        <p:nvSpPr>
          <p:cNvPr id="466" name="Google Shape;466;h3da9233b4ad549b2_1_17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67" name="Google Shape;467;h3da9233b4ad549b2_1_17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La resistencia del recorrido no depende únicamente de los metros visibles de tubería. Las válvulas, codos, uniones, cabezales y conexiones flexibles introducen pérdidas de presión que pueden expresarse mediante longitudes equivalentes conforme al método de cálculo aplicable. El conjunto de la válvula de recipiente puede incluir elementos internos que también influyen en el flujo. Una modificación aparentemente pequeña, como agregar un codo para salvar una viga, podría desplazar el resultado fuera de los límites de presión en una boquilla. Las restricciones del fabricante también regulan orientaciones, longitudes mínimas o máximas y ciertos cambios de elevación. Antes de aprobar una desviación se necesita revisar su impacto en el sistema completo. El objetivo es que el agente llegue a todos los puntos con las condiciones que sustentaron la concentración y el tiempo de descarga previstos.</a:t>
            </a:r>
            <a:endParaRPr/>
          </a:p>
          <a:p>
            <a:pPr indent="0" lvl="0" marL="0" rtl="0" algn="l">
              <a:lnSpc>
                <a:spcPct val="115000"/>
              </a:lnSpc>
              <a:spcBef>
                <a:spcPts val="600"/>
              </a:spcBef>
              <a:spcAft>
                <a:spcPts val="0"/>
              </a:spcAft>
              <a:buClr>
                <a:schemeClr val="dk1"/>
              </a:buClr>
              <a:buSzPts val="1100"/>
              <a:buFont typeface="Arial"/>
              <a:buNone/>
            </a:pPr>
            <a:r>
              <a:rPr lang="es"/>
              <a:t>El informe de flujo permite identificar los ramales más exigentes. Una boquilla al final de un recorrido largo puede recibir condiciones distintas de otra cercana al colector. La adición de un accesorio en ese tramo podría afectar el margen disponible. Por eso cualquier modificación debe evaluarse según su ubicación y no únicamente por la suma de metros agregados.</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5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73" name="Shape 473"/>
        <p:cNvGrpSpPr/>
        <p:nvPr/>
      </p:nvGrpSpPr>
      <p:grpSpPr>
        <a:xfrm>
          <a:off x="0" y="0"/>
          <a:ext cx="0" cy="0"/>
          <a:chOff x="0" y="0"/>
          <a:chExt cx="0" cy="0"/>
        </a:xfrm>
      </p:grpSpPr>
      <p:sp>
        <p:nvSpPr>
          <p:cNvPr id="474" name="Google Shape;474;h3da9233b4ad549b2_1_17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75" name="Google Shape;475;h3da9233b4ad549b2_1_17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Las diferencias entre planos y realidad deben documentarse antes de transformarse en modificaciones permanentes. Una interferencia física puede exigir mover un cilindro, modificar una ruta de tubería o cambiar una boquilla. El procedimiento comienza por identificar la diferencia, evaluar si afecta los supuestos de diseño y obtener la autorización correspondiente. La corrección de planos se realiza para representar el sistema finalmente aprobado e instalado, no para justificar a posteriori una decisión que nunca fue evaluada. La gestión de cambios debe incluir el impacto sobre el cálculo hidráulico, la cobertura, la seguridad humana y las funciones de control. El expediente conforme a obra es esencial para futuras inspecciones y servicios. Si se conserva un plano antiguo, un técnico podría cerrar una válvula equivocada, intervenir el banco incorrecto o confiar en una distribución que dejó de existir. La disciplina documental reduce estos riesgos durante toda la vida útil.</a:t>
            </a:r>
            <a:endParaRPr/>
          </a:p>
          <a:p>
            <a:pPr indent="0" lvl="0" marL="0" rtl="0" algn="l">
              <a:lnSpc>
                <a:spcPct val="115000"/>
              </a:lnSpc>
              <a:spcBef>
                <a:spcPts val="600"/>
              </a:spcBef>
              <a:spcAft>
                <a:spcPts val="0"/>
              </a:spcAft>
              <a:buClr>
                <a:schemeClr val="dk1"/>
              </a:buClr>
              <a:buSzPts val="1100"/>
              <a:buFont typeface="Arial"/>
              <a:buNone/>
            </a:pPr>
            <a:r>
              <a:rPr lang="es"/>
              <a:t>Durante una remodelación podría trasladarse un panel y reubicarse una estación manual. Aunque el suministro de agente no cambie, la secuencia de aviso y las rutas de evacuación podrían modificarse. La gestión de cambios integra disciplinas mecánicas, eléctricas y de seguridad humana. El cierre debe actualizar planos y procedimientos, además de comprobar los dispositivos físicos.</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6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80" name="Shape 480"/>
        <p:cNvGrpSpPr/>
        <p:nvPr/>
      </p:nvGrpSpPr>
      <p:grpSpPr>
        <a:xfrm>
          <a:off x="0" y="0"/>
          <a:ext cx="0" cy="0"/>
          <a:chOff x="0" y="0"/>
          <a:chExt cx="0" cy="0"/>
        </a:xfrm>
      </p:grpSpPr>
      <p:sp>
        <p:nvSpPr>
          <p:cNvPr id="481" name="Google Shape;481;h3da9233b4ad549b2_1_18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82" name="Google Shape;482;h3da9233b4ad549b2_1_18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Ahora corresponde estudiar cómo se diseña un recinto protegido por inundación total, cómo se calcula la cantidad de agente y cómo se comprueba su retención.</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6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87" name="Shape 487"/>
        <p:cNvGrpSpPr/>
        <p:nvPr/>
      </p:nvGrpSpPr>
      <p:grpSpPr>
        <a:xfrm>
          <a:off x="0" y="0"/>
          <a:ext cx="0" cy="0"/>
          <a:chOff x="0" y="0"/>
          <a:chExt cx="0" cy="0"/>
        </a:xfrm>
      </p:grpSpPr>
      <p:sp>
        <p:nvSpPr>
          <p:cNvPr id="488" name="Google Shape;488;h3da9233b4ad549b2_1_18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89" name="Google Shape;489;h3da9233b4ad549b2_1_18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El proceso de diseño parte del cerramiento y sus condiciones físicas. Después se identifica el combustible, se selecciona el agente y se determina la concentración necesaria. Con esa información se calcula la cantidad de suministro, se distribuyen boquillas y se valida el tiempo de descarga. Finalmente se verifica que el recinto pueda mantener la concentración durante el período requerido y soportar los cambios de presión. Cada fase depende de datos anteriores. Un error de volumen se traduce en una cantidad equivocada; una abertura no considerada puede impedir la retención; una boquilla fuera de su orientación permitida puede crear áreas insuficientemente protegidas. Por esta razón, una memoria matemática precisa no compensa un levantamiento físico deficiente. El estudio también integra la exposición humana y la evacuación antes de permitir la descarga. Los resultados se documentan para facilitar la aceptación y para evaluar cualquier modificación futura.</a:t>
            </a:r>
            <a:endParaRPr/>
          </a:p>
          <a:p>
            <a:pPr indent="0" lvl="0" marL="0" rtl="0" algn="l">
              <a:lnSpc>
                <a:spcPct val="115000"/>
              </a:lnSpc>
              <a:spcBef>
                <a:spcPts val="600"/>
              </a:spcBef>
              <a:spcAft>
                <a:spcPts val="0"/>
              </a:spcAft>
              <a:buClr>
                <a:schemeClr val="dk1"/>
              </a:buClr>
              <a:buSzPts val="1100"/>
              <a:buFont typeface="Arial"/>
              <a:buNone/>
            </a:pPr>
            <a:r>
              <a:rPr lang="es"/>
              <a:t>Un sistema no debe evaluarse únicamente por la cantidad de agente calculada. Un recipiente correctamente dimensionado no compensará puertas que quedan abiertas o una ventilación que elimina el agente. La revisión por etapas evita que la comprobación matemática genere una falsa certeza sobre todo el diseño. Cada condición debe verificarse con su método y evidencia correspondientes.</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6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95" name="Shape 495"/>
        <p:cNvGrpSpPr/>
        <p:nvPr/>
      </p:nvGrpSpPr>
      <p:grpSpPr>
        <a:xfrm>
          <a:off x="0" y="0"/>
          <a:ext cx="0" cy="0"/>
          <a:chOff x="0" y="0"/>
          <a:chExt cx="0" cy="0"/>
        </a:xfrm>
      </p:grpSpPr>
      <p:sp>
        <p:nvSpPr>
          <p:cNvPr id="496" name="Google Shape;496;h3da9233b4ad549b2_1_19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97" name="Google Shape;497;h3da9233b4ad549b2_1_19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Las aberturas que no pueden cerrarse deben reducirse al mínimo previsto y tratarse dentro de los criterios de la norma. Cuando existen espacios comunicados, se determina si deben incluirse en un mismo volumen protegido o recibir medidas adicionales. Si el confinamiento no es practicable, pueden resultar necesarias alternativas específicas como ampliar la zona de protección o configurar una descarga extendida. Un piso elevado merece evaluación propia porque puede contener materiales combustibles y recibir agente de una forma distinta al volumen principal. Los requisitos de protección de estos espacios dependen de la configuración y de las disposiciones aplicables. El inspector debe reconocer rendijas, pasos de cables, puertas sin cierre adecuado y trabajos recientes de infraestructura. Una abertura situada en lo alto del recinto puede tener consecuencias distintas de una fuga junto al piso, especialmente cuando se analiza el comportamiento de la concentración en el tiempo.</a:t>
            </a:r>
            <a:endParaRPr/>
          </a:p>
          <a:p>
            <a:pPr indent="0" lvl="0" marL="0" rtl="0" algn="l">
              <a:lnSpc>
                <a:spcPct val="115000"/>
              </a:lnSpc>
              <a:spcBef>
                <a:spcPts val="600"/>
              </a:spcBef>
              <a:spcAft>
                <a:spcPts val="0"/>
              </a:spcAft>
              <a:buClr>
                <a:schemeClr val="dk1"/>
              </a:buClr>
              <a:buSzPts val="1100"/>
              <a:buFont typeface="Arial"/>
              <a:buNone/>
            </a:pPr>
            <a:r>
              <a:rPr lang="es"/>
              <a:t>Las penetraciones se acumulan con el tiempo. Una primera ampliación instala cables y deja una abertura pequeña; una segunda intervención agrega conductos; una tercera retira un sello. Ninguna modificación aislada parece decisiva, pero el conjunto puede aumentar significativamente las fugas. Una gestión ordenada de permisos de obra y cierre de penetraciones protege la validez del ensayo de integridad.</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6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3" name="Shape 503"/>
        <p:cNvGrpSpPr/>
        <p:nvPr/>
      </p:nvGrpSpPr>
      <p:grpSpPr>
        <a:xfrm>
          <a:off x="0" y="0"/>
          <a:ext cx="0" cy="0"/>
          <a:chOff x="0" y="0"/>
          <a:chExt cx="0" cy="0"/>
        </a:xfrm>
      </p:grpSpPr>
      <p:sp>
        <p:nvSpPr>
          <p:cNvPr id="504" name="Google Shape;504;h3da9233b4ad549b2_1_19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05" name="Google Shape;505;h3da9233b4ad549b2_1_19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Los sistemas de climatización pueden alterar de forma importante la concentración de agente. Un extractor que continúa funcionando durante la descarga puede retirar agente del recinto antes de que complete su función. Los conductos también pueden permitir su migración hacia áreas adyacentes. Cuando la continuación de la ventilación impide alcanzar o mantener la concentración requerida, deben preverse acciones de cierre o parada conforme al diseño. En algunos casos se consideran configuraciones particulares y descargas adicionales, sustentadas por cálculo y aprobación. La coordinación con el sistema de control es decisiva: el cierre de compuertas debe producirse en el momento y la secuencia previstos. Al evaluar el volumen protegido es necesario considerar los ductos y equipos que permanecen comunicados con el recinto. Una ampliación del aire acondicionado puede obligar a revisar cantidades, lógicas de actuación y pruebas de integridad, aunque el sistema de cilindros no haya sido modificado.</a:t>
            </a:r>
            <a:endParaRPr/>
          </a:p>
          <a:p>
            <a:pPr indent="0" lvl="0" marL="0" rtl="0" algn="l">
              <a:lnSpc>
                <a:spcPct val="115000"/>
              </a:lnSpc>
              <a:spcBef>
                <a:spcPts val="600"/>
              </a:spcBef>
              <a:spcAft>
                <a:spcPts val="0"/>
              </a:spcAft>
              <a:buClr>
                <a:schemeClr val="dk1"/>
              </a:buClr>
              <a:buSzPts val="1100"/>
              <a:buFont typeface="Arial"/>
              <a:buNone/>
            </a:pPr>
            <a:r>
              <a:rPr lang="es"/>
              <a:t>Una compuerta que se cierra al recibir la señal puede quedar parcialmente abierta por una avería mecánica. Por eso no basta con documentar la orden desde el panel. Cuando el diseño exige cierre efectivo, la aceptación debe comprobar la función de campo. También debe revisarse que los recorridos de ventilación utilizados en el cálculo correspondan al edificio actual.</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6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11" name="Shape 511"/>
        <p:cNvGrpSpPr/>
        <p:nvPr/>
      </p:nvGrpSpPr>
      <p:grpSpPr>
        <a:xfrm>
          <a:off x="0" y="0"/>
          <a:ext cx="0" cy="0"/>
          <a:chOff x="0" y="0"/>
          <a:chExt cx="0" cy="0"/>
        </a:xfrm>
      </p:grpSpPr>
      <p:sp>
        <p:nvSpPr>
          <p:cNvPr id="512" name="Google Shape;512;h3da9233b4ad549b2_1_19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13" name="Google Shape;513;h3da9233b4ad549b2_1_19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La liberación rápida de agente puede producir diferencias de presión respecto del exterior. Dependiendo del agente, de la descarga y de las fugas del recinto, el transitorio puede incluir sobrepresión y depresión. Las paredes livianas, puertas y cielorrasos deben tener capacidad para soportar las solicitaciones previstas. Cuando el cálculo indica riesgo de superar la resistencia admisible, se necesitan medios adecuados de alivio. Esos dispositivos deben funcionar sin comprometer la retención del agente más allá de lo permitido. La ubicación y el tamaño del venteo no se determinan con una medida única válida para todos los cuartos. Deben considerar flujo, agente, geometría, volumen, estanqueidad y comportamiento estructural. La evaluación no debe limitarse a observar que existe una rejilla: una rejilla permanentemente abierta puede reducir excesivamente la retención. El diseño busca equilibrar integridad de confinamiento y control de presión durante la descarga.</a:t>
            </a:r>
            <a:endParaRPr/>
          </a:p>
          <a:p>
            <a:pPr indent="0" lvl="0" marL="0" rtl="0" algn="l">
              <a:lnSpc>
                <a:spcPct val="115000"/>
              </a:lnSpc>
              <a:spcBef>
                <a:spcPts val="600"/>
              </a:spcBef>
              <a:spcAft>
                <a:spcPts val="0"/>
              </a:spcAft>
              <a:buClr>
                <a:schemeClr val="dk1"/>
              </a:buClr>
              <a:buSzPts val="1100"/>
              <a:buFont typeface="Arial"/>
              <a:buNone/>
            </a:pPr>
            <a:r>
              <a:rPr lang="es"/>
              <a:t>El venteo de alivio puede adoptar diferentes configuraciones y orientaciones, según la ingeniería. Hay que considerar hacia dónde se libera el flujo y si ese movimiento representa un peligro para personas o instalaciones contiguas. Un dispositivo de presión no debe instalarse por conveniencia estética ni taparse después para evitar corrientes de aire. Su disponibilidad forma parte del comportamiento seguro del recinto.</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6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18" name="Shape 518"/>
        <p:cNvGrpSpPr/>
        <p:nvPr/>
      </p:nvGrpSpPr>
      <p:grpSpPr>
        <a:xfrm>
          <a:off x="0" y="0"/>
          <a:ext cx="0" cy="0"/>
          <a:chOff x="0" y="0"/>
          <a:chExt cx="0" cy="0"/>
        </a:xfrm>
      </p:grpSpPr>
      <p:sp>
        <p:nvSpPr>
          <p:cNvPr id="519" name="Google Shape;519;h3da9233b4ad549b2_1_19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20" name="Google Shape;520;h3da9233b4ad549b2_1_19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La norma establece métodos para determinar concentraciones mínimas de diseño en distintos tipos de riesgo. Los incendios de clase A superficial, clase B y clase C no emplean exactamente los mismos factores ni las mismas condiciones de prueba. En clase B se utilizan concentraciones obtenidas por métodos reconocidos para el combustible particular o mediante programas de listado, según corresponda. La clase C incorpora consideraciones adicionales por la presencia de equipos energizados. Si un peligro incluye tensión eléctrica elevada y permanece energizado durante la descarga, puede requerirse un análisis específico y ensayos. Es necesario leer la condición completa asociada a cada factor de seguridad. Un número extraído de una tabla sin identificar combustible, agente o modalidad de activación no constituye una concentración de diseño defendible. Los casos de inertización se tratan aparte, considerando la posibilidad de formación de mezclas inflamables y sus concentraciones correspondientes.</a:t>
            </a:r>
            <a:endParaRPr/>
          </a:p>
          <a:p>
            <a:pPr indent="0" lvl="0" marL="0" rtl="0" algn="l">
              <a:lnSpc>
                <a:spcPct val="115000"/>
              </a:lnSpc>
              <a:spcBef>
                <a:spcPts val="600"/>
              </a:spcBef>
              <a:spcAft>
                <a:spcPts val="0"/>
              </a:spcAft>
              <a:buClr>
                <a:schemeClr val="dk1"/>
              </a:buClr>
              <a:buSzPts val="1100"/>
              <a:buFont typeface="Arial"/>
              <a:buNone/>
            </a:pPr>
            <a:r>
              <a:rPr lang="es"/>
              <a:t>La determinación de clase C exige evaluar la energía eléctrica y el comportamiento del fuego alrededor del equipo. Si se mantiene la alimentación durante la descarga, puede existir una fuente de reignición o una condición eléctrica no contemplada por el ensayo de referencia. La memoria debe justificar el criterio, especialmente cuando la instalación opera por encima de tensiones señaladas en la norma.</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6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26" name="Shape 526"/>
        <p:cNvGrpSpPr/>
        <p:nvPr/>
      </p:nvGrpSpPr>
      <p:grpSpPr>
        <a:xfrm>
          <a:off x="0" y="0"/>
          <a:ext cx="0" cy="0"/>
          <a:chOff x="0" y="0"/>
          <a:chExt cx="0" cy="0"/>
        </a:xfrm>
      </p:grpSpPr>
      <p:sp>
        <p:nvSpPr>
          <p:cNvPr id="527" name="Google Shape;527;h3da9233b4ad549b2_1_20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28" name="Google Shape;528;h3da9233b4ad549b2_1_20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La ecuación de cantidad de halocarbono relaciona el volumen neto del riesgo, el volumen específico del vapor y la concentración de diseño. En términos conceptuales, cuanto mayor es el volumen que debe protegerse, mayor suele ser la masa de agente requerida. La temperatura influye en el volumen específico y, por tanto, en el resultado del cálculo. El volumen neto se determina con las reglas aplicables, descontando las estructuras fijas que corresponda y considerando los espacios conectados. La concentración se introduce en la forma prevista por la fórmula, evitando confundir un porcentaje con una fracción decimal. La masa resultante constituye una etapa del diseño; todavía pueden intervenir factores adicionales o condiciones de presión. El sistema instalado debe verificarse con las temperaturas de diseño y el volumen real. Por eso un pequeño cambio de dimensiones puede exigir revisar toda la memoria, incluso cuando los cilindros y la red parezcan suficientes.</a:t>
            </a:r>
            <a:endParaRPr/>
          </a:p>
          <a:p>
            <a:pPr indent="0" lvl="0" marL="0" rtl="0" algn="l">
              <a:lnSpc>
                <a:spcPct val="115000"/>
              </a:lnSpc>
              <a:spcBef>
                <a:spcPts val="600"/>
              </a:spcBef>
              <a:spcAft>
                <a:spcPts val="0"/>
              </a:spcAft>
              <a:buClr>
                <a:schemeClr val="dk1"/>
              </a:buClr>
              <a:buSzPts val="1100"/>
              <a:buFont typeface="Arial"/>
              <a:buNone/>
            </a:pPr>
            <a:r>
              <a:rPr lang="es"/>
              <a:t>Una verificación de cálculo debe realizarse con unidades consistentes. Un error al convertir metros cúbicos, kilogramos o porcentajes puede alterar el suministro previsto. Conviene mantener un cuadro de variables con unidad, fuente y valor utilizado. Esa trazabilidad permite que otro ingeniero compruebe la operación y detecte diferencias entre las condiciones originales y las del recinto construido.</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6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37" name="Shape 537"/>
        <p:cNvGrpSpPr/>
        <p:nvPr/>
      </p:nvGrpSpPr>
      <p:grpSpPr>
        <a:xfrm>
          <a:off x="0" y="0"/>
          <a:ext cx="0" cy="0"/>
          <a:chOff x="0" y="0"/>
          <a:chExt cx="0" cy="0"/>
        </a:xfrm>
      </p:grpSpPr>
      <p:sp>
        <p:nvSpPr>
          <p:cNvPr id="538" name="Google Shape;538;h3da9233b4ad549b2_1_20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39" name="Google Shape;539;h3da9233b4ad549b2_1_20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El cálculo para agentes inertes utiliza una relación logarítmica asociada al desplazamiento y mezcla del aire dentro del volumen protegido. La cantidad expresada como volumen de gas a condiciones de referencia se transforma después según las características del sistema y del suministro. No se debe aplicar directamente una fórmula de halocarbonos porque el comportamiento de liberación y las variables utilizadas son diferentes. En la memoria deben identificarse la concentración objetivo, el volumen del riesgo, la temperatura y las condiciones estándar empleadas. También se consideran correcciones atmosféricas cuando proceden. El resultado matemático debe verificarse mediante el método de flujo aprobado y los límites de presión de los componentes. Una cantidad de gas correcta sobre el papel podría no entregarse dentro del tiempo previsto si la red introduce pérdidas o restricciones no consideradas. El cálculo del agente y el de la distribución son partes inseparables de una misma justificación técnica.</a:t>
            </a:r>
            <a:endParaRPr/>
          </a:p>
          <a:p>
            <a:pPr indent="0" lvl="0" marL="0" rtl="0" algn="l">
              <a:lnSpc>
                <a:spcPct val="115000"/>
              </a:lnSpc>
              <a:spcBef>
                <a:spcPts val="600"/>
              </a:spcBef>
              <a:spcAft>
                <a:spcPts val="0"/>
              </a:spcAft>
              <a:buClr>
                <a:schemeClr val="dk1"/>
              </a:buClr>
              <a:buSzPts val="1100"/>
              <a:buFont typeface="Arial"/>
              <a:buNone/>
            </a:pPr>
            <a:r>
              <a:rPr lang="es"/>
              <a:t>El cálculo logarítmico refleja un proceso de mezcla y desplazamiento que depende de supuestos físicos. Si el recinto posee fugas significativas, la concentración resultante puede variar respecto de un modelo ideal. El diseño aborda estas condiciones mediante factores, características de distribución y evaluación de retención. Ninguna ecuación debe interpretarse como sustituto de la revisión de la envolvente real.</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6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47" name="Shape 547"/>
        <p:cNvGrpSpPr/>
        <p:nvPr/>
      </p:nvGrpSpPr>
      <p:grpSpPr>
        <a:xfrm>
          <a:off x="0" y="0"/>
          <a:ext cx="0" cy="0"/>
          <a:chOff x="0" y="0"/>
          <a:chExt cx="0" cy="0"/>
        </a:xfrm>
      </p:grpSpPr>
      <p:sp>
        <p:nvSpPr>
          <p:cNvPr id="548" name="Google Shape;548;h3da9233b4ad549b2_1_20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49" name="Google Shape;549;h3da9233b4ad549b2_1_20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La presión atmosférica modifica el comportamiento de una descarga y puede exigir ajustes de la cantidad calculada. La norma presenta factores de corrección relacionados con la altitud o la diferencia respecto de las condiciones estándar. También establece factores de diseño para determinadas configuraciones de tuberías, como redes con múltiples derivaciones en sistemas que protegen varios riesgos. No corresponde sumar arbitrariamente todos los porcentajes ni emplear una tabla destinada a un agente distinto. Cada factor tiene una condición de aplicación y puede afectar de manera específica la cantidad de diseño. Durante la revisión es útil identificar la cota de instalación, el número de derivaciones relevantes y la forma en que se determinó el factor. El objetivo es comprender por qué dos recintos del mismo volumen, pero ubicados en condiciones o redes diferentes, pueden necesitar cantidades distintas para alcanzar un nivel comparable de protección.</a:t>
            </a:r>
            <a:endParaRPr/>
          </a:p>
          <a:p>
            <a:pPr indent="0" lvl="0" marL="0" rtl="0" algn="l">
              <a:lnSpc>
                <a:spcPct val="115000"/>
              </a:lnSpc>
              <a:spcBef>
                <a:spcPts val="600"/>
              </a:spcBef>
              <a:spcAft>
                <a:spcPts val="0"/>
              </a:spcAft>
              <a:buClr>
                <a:schemeClr val="dk1"/>
              </a:buClr>
              <a:buSzPts val="1100"/>
              <a:buFont typeface="Arial"/>
              <a:buNone/>
            </a:pPr>
            <a:r>
              <a:rPr lang="es"/>
              <a:t>Las correcciones atmosféricas tienen un impacto especial en proyectos regionales. Una empresa puede utilizar un mismo modelo de protección en plantas ubicadas a distinta altitud, pero las condiciones de presión local difieren. La documentación de cada instalación necesita mostrar los valores y factores utilizados. Los coeficientes no deben copiarse sin identificar la ubicación real y el supuesto normativo aplicado.</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6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57" name="Shape 557"/>
        <p:cNvGrpSpPr/>
        <p:nvPr/>
      </p:nvGrpSpPr>
      <p:grpSpPr>
        <a:xfrm>
          <a:off x="0" y="0"/>
          <a:ext cx="0" cy="0"/>
          <a:chOff x="0" y="0"/>
          <a:chExt cx="0" cy="0"/>
        </a:xfrm>
      </p:grpSpPr>
      <p:sp>
        <p:nvSpPr>
          <p:cNvPr id="558" name="Google Shape;558;h3da9233b4ad549b2_1_21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59" name="Google Shape;559;h3da9233b4ad549b2_1_21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El flujo del agente evoluciona durante la descarga. Al inicio se presuriza la red y se establece un régimen transitorio; después la distribución responde a condiciones que pueden variar a medida que disminuye el contenido del recipiente. En algunos sistemas aparecen fases con características físicas distintas que hacen inadecuada una simplificación hidráulica convencional. Los programas de cálculo especializados incorporan datos de ensayo y límites de uso para representar estos fenómenos. El diámetro de las tuberías, la longitud, las elevaciones, la geometría de boquillas y los accesorios influyen en el tiempo necesario para suministrar la cantidad requerida. La inspección visual permite reconocer alteraciones de la red; no sustituye la validación de flujo. Si se instala una extensión, el resultado debe recalcularse. Un sistema que finalmente descarga toda su masa podría seguir siendo ineficaz si lo hace demasiado tarde para las condiciones del incendio.</a:t>
            </a:r>
            <a:endParaRPr/>
          </a:p>
          <a:p>
            <a:pPr indent="0" lvl="0" marL="0" rtl="0" algn="l">
              <a:lnSpc>
                <a:spcPct val="115000"/>
              </a:lnSpc>
              <a:spcBef>
                <a:spcPts val="600"/>
              </a:spcBef>
              <a:spcAft>
                <a:spcPts val="0"/>
              </a:spcAft>
              <a:buClr>
                <a:schemeClr val="dk1"/>
              </a:buClr>
              <a:buSzPts val="1100"/>
              <a:buFont typeface="Arial"/>
              <a:buNone/>
            </a:pPr>
            <a:r>
              <a:rPr lang="es"/>
              <a:t>Las restricciones de tiempos de descarga dependen del agente y del tipo de sistema. Un ensayo que confirma flujo continuo no demuestra automáticamente el cumplimiento del intervalo completo. La evaluación requiere identificar cuándo comienza la salida por las boquillas y qué masa se entrega en el período relevante. También importa que todas las boquillas reciban el caudal dentro de sus condiciones previstas.</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7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66" name="Shape 566"/>
        <p:cNvGrpSpPr/>
        <p:nvPr/>
      </p:nvGrpSpPr>
      <p:grpSpPr>
        <a:xfrm>
          <a:off x="0" y="0"/>
          <a:ext cx="0" cy="0"/>
          <a:chOff x="0" y="0"/>
          <a:chExt cx="0" cy="0"/>
        </a:xfrm>
      </p:grpSpPr>
      <p:sp>
        <p:nvSpPr>
          <p:cNvPr id="567" name="Google Shape;567;h3da9233b4ad549b2_1_21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68" name="Google Shape;568;h3da9233b4ad549b2_1_21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Después de completar la descarga, la concentración debe mantenerse durante un período suficiente para evitar que el incendio vuelva a desarrollarse antes de que pueda intervenir personal capacitado. Para ciertos sistemas de extinción de llama, la norma establece un criterio de concentración mínima a determinada altura durante un período de referencia de diez minutos o el tiempo alternativo permitido. La distribución de fugas influye en cómo desciende la concentración con el tiempo. Una fuga baja y otra alta pueden crear comportamientos distintos, por lo que el análisis de integridad considera la ubicación de las aberturas. Cuando la retención normal resulta inviable pueden evaluarse estrategias de descarga extendida, sujetas a criterios de diseño y comprobación. Esta solución no autoriza a mantener un cuarto permanentemente abierto sin análisis. La concentración debe ser suficiente donde se encuentra el contenido protegido, durante todo el intervalo necesario.</a:t>
            </a:r>
            <a:endParaRPr/>
          </a:p>
          <a:p>
            <a:pPr indent="0" lvl="0" marL="0" rtl="0" algn="l">
              <a:lnSpc>
                <a:spcPct val="115000"/>
              </a:lnSpc>
              <a:spcBef>
                <a:spcPts val="600"/>
              </a:spcBef>
              <a:spcAft>
                <a:spcPts val="0"/>
              </a:spcAft>
              <a:buClr>
                <a:schemeClr val="dk1"/>
              </a:buClr>
              <a:buSzPts val="1100"/>
              <a:buFont typeface="Arial"/>
              <a:buNone/>
            </a:pPr>
            <a:r>
              <a:rPr lang="es"/>
              <a:t>La interfaz de concentración puede desplazarse con el tiempo porque las fugas permiten que entre aire al recinto. Si los equipos protegidos se extienden a diferentes alturas, la evaluación de retención debe considerar dónde se encuentra el contenido más alto relevante. Un resultado promedio para todo el volumen podría ocultar una pérdida de concentración crítica junto a la zona que se necesita proteger.</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7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76" name="Shape 576"/>
        <p:cNvGrpSpPr/>
        <p:nvPr/>
      </p:nvGrpSpPr>
      <p:grpSpPr>
        <a:xfrm>
          <a:off x="0" y="0"/>
          <a:ext cx="0" cy="0"/>
          <a:chOff x="0" y="0"/>
          <a:chExt cx="0" cy="0"/>
        </a:xfrm>
      </p:grpSpPr>
      <p:sp>
        <p:nvSpPr>
          <p:cNvPr id="577" name="Google Shape;577;h3da9233b4ad549b2_1_21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78" name="Google Shape;578;h3da9233b4ad549b2_1_21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La prueba de integridad de recintos utiliza diferencias de presión controladas para estimar fugas y predecir la retención del agente, dentro de los supuestos del procedimiento aplicable. El ventilador instalado en una puerta permite obtener datos de presurización y despresurización sin realizar una descarga real de agente. Antes de medir deben configurarse puertas, compuertas y conductos en la condición que correspondería al evento. También se registran presiones de fondo y condiciones ambientales. El resultado se procesa con la metodología del anexo correspondiente y con las características del agente y del recinto. Un valor de fuga carece de significado si no conocemos cómo se obtuvo y qué geometría representa. La prueba debe interpretarse por personal competente; si resulta insuficiente la retención, se localizan y corrigen aberturas antes de repetir la medición. Una medición satisfactoria no sustituye la evaluación de presión estructural durante la descarga.</a:t>
            </a:r>
            <a:endParaRPr/>
          </a:p>
          <a:p>
            <a:pPr indent="0" lvl="0" marL="0" rtl="0" algn="l">
              <a:lnSpc>
                <a:spcPct val="115000"/>
              </a:lnSpc>
              <a:spcBef>
                <a:spcPts val="600"/>
              </a:spcBef>
              <a:spcAft>
                <a:spcPts val="0"/>
              </a:spcAft>
              <a:buClr>
                <a:schemeClr val="dk1"/>
              </a:buClr>
              <a:buSzPts val="1100"/>
              <a:buFont typeface="Arial"/>
              <a:buNone/>
            </a:pPr>
            <a:r>
              <a:rPr lang="es"/>
              <a:t>Una prueba de ventilador también permite identificar áreas donde conviene buscar fugas: juntas de puertas, pasos de cables, conductos o uniones de paneles. La localización detallada ayuda a planificar correcciones eficientes. La calidad de la prueba depende de registrar el estado del recinto, porque un ensayo realizado con compuertas en una posición diferente no representa fielmente la condición de descarga.</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7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85" name="Shape 585"/>
        <p:cNvGrpSpPr/>
        <p:nvPr/>
      </p:nvGrpSpPr>
      <p:grpSpPr>
        <a:xfrm>
          <a:off x="0" y="0"/>
          <a:ext cx="0" cy="0"/>
          <a:chOff x="0" y="0"/>
          <a:chExt cx="0" cy="0"/>
        </a:xfrm>
      </p:grpSpPr>
      <p:sp>
        <p:nvSpPr>
          <p:cNvPr id="586" name="Google Shape;586;h3da9233b4ad549b2_1_22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87" name="Google Shape;587;h3da9233b4ad549b2_1_22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Seguiremos con los sistemas de aplicación local y con la lógica de detección, alarma y liberación que ordena una descarga segura.</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7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92" name="Shape 592"/>
        <p:cNvGrpSpPr/>
        <p:nvPr/>
      </p:nvGrpSpPr>
      <p:grpSpPr>
        <a:xfrm>
          <a:off x="0" y="0"/>
          <a:ext cx="0" cy="0"/>
          <a:chOff x="0" y="0"/>
          <a:chExt cx="0" cy="0"/>
        </a:xfrm>
      </p:grpSpPr>
      <p:sp>
        <p:nvSpPr>
          <p:cNvPr id="593" name="Google Shape;593;h3da9233b4ad549b2_1_22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94" name="Google Shape;594;h3da9233b4ad549b2_1_22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En aplicación local se diseña una cobertura dirigida al riesgo, con boquillas y tasas de descarga definidas. A su vez, la liberación requiere un sistema de detección y control capaz de identificar una condición peligrosa, ordenar acciones auxiliares y activar los dispositivos apropiados. La arquitectura completa incluye entradas, decisiones y salidas. Un sensor puede iniciar una señal, pero el panel debe reconocerla conforme a su programación y gestionar los estados del sistema. Las funciones de seguridad pueden incluir aviso previo, detención de procesos o prevención de descargas inadvertidas durante servicio. El diseño también debe describir las vías manuales de actuación permitidas. Una cadena de control con todos sus componentes instalados puede fallar si dos dispositivos no son compatibles o si sus secuencias no están coordinadas. La prueba funcional busca demostrar que la respuesta real coincide con la documentación, sin exponer al personal ni descargar agente innecesariamente.</a:t>
            </a:r>
            <a:endParaRPr/>
          </a:p>
          <a:p>
            <a:pPr indent="0" lvl="0" marL="0" rtl="0" algn="l">
              <a:lnSpc>
                <a:spcPct val="115000"/>
              </a:lnSpc>
              <a:spcBef>
                <a:spcPts val="600"/>
              </a:spcBef>
              <a:spcAft>
                <a:spcPts val="0"/>
              </a:spcAft>
              <a:buClr>
                <a:schemeClr val="dk1"/>
              </a:buClr>
              <a:buSzPts val="1100"/>
              <a:buFont typeface="Arial"/>
              <a:buNone/>
            </a:pPr>
            <a:r>
              <a:rPr lang="es"/>
              <a:t>Un esquema de control debe mostrar qué señales habilitan la liberación y cuáles solamente generan aviso o supervisión. Si se confunde una alarma de falla con una señal de incendio, el resultado puede ser una acción indebida. La ingeniería de secuencia debe contemplar los estados normales, de alarma y de indisponibilidad. Los operadores necesitan interpretar estas diferencias para actuar correctamente.</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7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99" name="Shape 599"/>
        <p:cNvGrpSpPr/>
        <p:nvPr/>
      </p:nvGrpSpPr>
      <p:grpSpPr>
        <a:xfrm>
          <a:off x="0" y="0"/>
          <a:ext cx="0" cy="0"/>
          <a:chOff x="0" y="0"/>
          <a:chExt cx="0" cy="0"/>
        </a:xfrm>
      </p:grpSpPr>
      <p:sp>
        <p:nvSpPr>
          <p:cNvPr id="600" name="Google Shape;600;h3da9233b4ad549b2_1_23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01" name="Google Shape;601;h3da9233b4ad549b2_1_23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El riesgo protegido por aplicación local incluye las superficies y materiales donde el incendio puede comenzar o extenderse. Un recipiente con líquido inflamable puede generar salpicaduras, derrames o vapores que alcanzan bandejas, campanas y conductos. Limitar el análisis al punto donde se espera una llama inicial deja fuera vías reales de propagación. El diseño debe identificar los materiales combustibles asociados y las zonas que pueden recibir escurrimientos. También debe evaluar viento o corrientes de aire capaces de desplazar el agente antes de que cumpla su función. Una máquina instalada junto a otra puede requerir separación o protección adicional si el incendio se transmite entre ambas. Los límites del riesgo deben ser explícitos porque determinan número de boquillas, área de cobertura y cantidad de agente. La evaluación depende de las condiciones de proceso, no solamente de dimensiones geométricas del equipo.</a:t>
            </a:r>
            <a:endParaRPr/>
          </a:p>
          <a:p>
            <a:pPr indent="0" lvl="0" marL="0" rtl="0" algn="l">
              <a:lnSpc>
                <a:spcPct val="115000"/>
              </a:lnSpc>
              <a:spcBef>
                <a:spcPts val="600"/>
              </a:spcBef>
              <a:spcAft>
                <a:spcPts val="0"/>
              </a:spcAft>
              <a:buClr>
                <a:schemeClr val="dk1"/>
              </a:buClr>
              <a:buSzPts val="1100"/>
              <a:buFont typeface="Arial"/>
              <a:buNone/>
            </a:pPr>
            <a:r>
              <a:rPr lang="es"/>
              <a:t>La extensión del riesgo puede crecer sin cambiar el equipo principal. Un sistema de extracción conectado a una máquina, por ejemplo, puede acumular residuos combustibles y conducir el incendio a otras superficies. El diseño debe decidir si ese trayecto pertenece al peligro protegido. La inspección posterior comprueba que las condiciones de acumulación, ventilación y aislamiento siguen siendo las evaluadas.</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7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06" name="Shape 606"/>
        <p:cNvGrpSpPr/>
        <p:nvPr/>
      </p:nvGrpSpPr>
      <p:grpSpPr>
        <a:xfrm>
          <a:off x="0" y="0"/>
          <a:ext cx="0" cy="0"/>
          <a:chOff x="0" y="0"/>
          <a:chExt cx="0" cy="0"/>
        </a:xfrm>
      </p:grpSpPr>
      <p:sp>
        <p:nvSpPr>
          <p:cNvPr id="607" name="Google Shape;607;h3da9233b4ad549b2_1_42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08" name="Google Shape;608;h3da9233b4ad549b2_1_42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Los sistemas de aplicación local calculan la cantidad de agente a partir de la tasa de descarga necesaria y el tiempo durante el cual debe mantenerse. La norma incorpora un margen de diseño respecto de la cantidad mínima para extinguir el peligro y presenta restricciones particulares de tiempo según el tipo de agente. En incendios de líquidos, el borde libre de los recipientes también puede influir en el control de salpicaduras. Las condiciones concretas deben consultarse en el listado de boquillas y en las disposiciones aplicables. Una cifra aislada de segundos no basta para determinar el suministro de un sistema; interesa la tasa que realmente alcanzará el riesgo y la necesidad de evitar reignición. Si existen superficies que conservan calor después de extinguirse la llama, puede requerirse una duración adicional conforme al diseño. Las verificaciones deben incluir las condiciones operativas más exigentes previstas.</a:t>
            </a:r>
            <a:endParaRPr/>
          </a:p>
          <a:p>
            <a:pPr indent="0" lvl="0" marL="0" rtl="0" algn="l">
              <a:lnSpc>
                <a:spcPct val="115000"/>
              </a:lnSpc>
              <a:spcBef>
                <a:spcPts val="600"/>
              </a:spcBef>
              <a:spcAft>
                <a:spcPts val="0"/>
              </a:spcAft>
              <a:buClr>
                <a:schemeClr val="dk1"/>
              </a:buClr>
              <a:buSzPts val="1100"/>
              <a:buFont typeface="Arial"/>
              <a:buNone/>
            </a:pPr>
            <a:r>
              <a:rPr lang="es"/>
              <a:t>En aplicaciones sobre líquidos resulta decisivo evitar que la descarga desplace material inflamable fuera del área prevista. La tasa de liberación y la ubicación de boquillas deben trabajar conjuntamente. El margen de cantidad no sustituye un patrón correcto de cobertura. La información de listado explica límites de distancia, altura o configuración que deben respetarse al instalar y mantener el equipo.</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7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13" name="Shape 613"/>
        <p:cNvGrpSpPr/>
        <p:nvPr/>
      </p:nvGrpSpPr>
      <p:grpSpPr>
        <a:xfrm>
          <a:off x="0" y="0"/>
          <a:ext cx="0" cy="0"/>
          <a:chOff x="0" y="0"/>
          <a:chExt cx="0" cy="0"/>
        </a:xfrm>
      </p:grpSpPr>
      <p:sp>
        <p:nvSpPr>
          <p:cNvPr id="614" name="Google Shape;614;h3da9233b4ad549b2_1_43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15" name="Google Shape;615;h3da9233b4ad549b2_1_43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La boquilla de aplicación local necesita cubrir la zona prevista sin desplazar el combustible ni generar un peligro secundario. Un chorro demasiado intenso o dirigido inadecuadamente puede salpicar líquidos inflamables y extender el incendio. También deben evitarse nubes de polvo combustible cuando existe material particulado en el entorno. El número, ubicación y ángulo de boquillas se determinan por datos de desempeño listado y por las restricciones del fabricante. El calor residual en recipientes o piezas metálicas puede provocar reignición después de que el agente deja de fluir. Por ello se analiza la duración efectiva de descarga y la necesidad de enfriamiento posterior, según el peligro. Durante inspecciones se vigilan cambios de posición de equipos y obstrucciones que alteran la cobertura. Una máquina trasladada unos centímetros podría quedar fuera de la zona protegida si el diseño dependía de distancias precisas.</a:t>
            </a:r>
            <a:endParaRPr/>
          </a:p>
          <a:p>
            <a:pPr indent="0" lvl="0" marL="0" rtl="0" algn="l">
              <a:lnSpc>
                <a:spcPct val="115000"/>
              </a:lnSpc>
              <a:spcBef>
                <a:spcPts val="600"/>
              </a:spcBef>
              <a:spcAft>
                <a:spcPts val="0"/>
              </a:spcAft>
              <a:buClr>
                <a:schemeClr val="dk1"/>
              </a:buClr>
              <a:buSzPts val="1100"/>
              <a:buFont typeface="Arial"/>
              <a:buNone/>
            </a:pPr>
            <a:r>
              <a:rPr lang="es"/>
              <a:t>Una fuente caliente puede continuar a temperatura elevada después de extinguirse la llama. Si el combustible sigue presente, podría volver a encenderse cuando disminuye el agente. Las estrategias de enfriamiento y aislamiento del proceso deben considerarse según el riesgo. Una boquilla adicional no constituye necesariamente la solución si la causa principal es la continuidad de un calentamiento no controlado.</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7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20" name="Shape 620"/>
        <p:cNvGrpSpPr/>
        <p:nvPr/>
      </p:nvGrpSpPr>
      <p:grpSpPr>
        <a:xfrm>
          <a:off x="0" y="0"/>
          <a:ext cx="0" cy="0"/>
          <a:chOff x="0" y="0"/>
          <a:chExt cx="0" cy="0"/>
        </a:xfrm>
      </p:grpSpPr>
      <p:sp>
        <p:nvSpPr>
          <p:cNvPr id="621" name="Google Shape;621;h3da9233b4ad549b2_1_43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22" name="Google Shape;622;h3da9233b4ad549b2_1_43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El panel de liberación coordina señales de detección, alarmas, funciones auxiliares y dispositivos de descarga. Debe ser adecuado y listado para el servicio previsto y conservar su operación con el suministro de energía requerido. La alimentación primaria y las baterías de respaldo se dimensionan para mantener la vigilancia y permitir la actuación durante los períodos especificados. Los circuitos de iniciación y liberación necesitan canalizaciones, supervisión y separación conforme a las reglas correspondientes. Si el panel está integrado en un sistema de alarma del edificio, su capacidad de liberación debe estar expresamente admitida. También debe garantizarse que una falla del sistema general no inutilice la función específica de extinción. Durante la aceptación se verifica la transición a respaldo, la presentación de señales de falla y la compatibilidad de los dispositivos actuadores. La indicación de encendido no equivale a una prueba completa de disponibilidad funcional.</a:t>
            </a:r>
            <a:endParaRPr/>
          </a:p>
          <a:p>
            <a:pPr indent="0" lvl="0" marL="0" rtl="0" algn="l">
              <a:lnSpc>
                <a:spcPct val="115000"/>
              </a:lnSpc>
              <a:spcBef>
                <a:spcPts val="600"/>
              </a:spcBef>
              <a:spcAft>
                <a:spcPts val="0"/>
              </a:spcAft>
              <a:buClr>
                <a:schemeClr val="dk1"/>
              </a:buClr>
              <a:buSzPts val="1100"/>
              <a:buFont typeface="Arial"/>
              <a:buNone/>
            </a:pPr>
            <a:r>
              <a:rPr lang="es"/>
              <a:t>La fuente de alimentación del panel debe permanecer disponible cuando falla el suministro normal. Durante la verificación se comprueba el comportamiento del equipo al cambiar de fuente, así como los indicadores correspondientes. La capacidad de batería se relaciona con la corriente de los dispositivos conectados y con la autonomía exigida. No es seguro aceptar un respaldo únicamente porque el cargador muestra una luz verde.</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7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27" name="Shape 627"/>
        <p:cNvGrpSpPr/>
        <p:nvPr/>
      </p:nvGrpSpPr>
      <p:grpSpPr>
        <a:xfrm>
          <a:off x="0" y="0"/>
          <a:ext cx="0" cy="0"/>
          <a:chOff x="0" y="0"/>
          <a:chExt cx="0" cy="0"/>
        </a:xfrm>
      </p:grpSpPr>
      <p:sp>
        <p:nvSpPr>
          <p:cNvPr id="628" name="Google Shape;628;h3da9233b4ad549b2_1_52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29" name="Google Shape;629;h3da9233b4ad549b2_1_52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Los dispositivos de detección pueden responder a humo, calor, llama o condiciones anormales del proceso que anticipan un incendio. Su selección depende de la evolución prevista del peligro y de las condiciones ambientales. Un detector ubicado directamente en un flujo de aire podría tener una respuesta distinta de la prevista en los planos. Cuando se instala un nuevo sistema sobre una detección existente debe evaluarse si esa red identifica oportunamente el escenario de incendio. Las señales de inicio pueden generar acciones sobre climatización, compuertas, extractores o equipos productivos. Cada salida tiene un propósito definido: evitar la propagación, favorecer el confinamiento o reducir una condición peligrosa. Esas acciones deben estar coordinadas con el retardo y el disparo. Una prueba de detector que no comprueba el efecto sobre las funciones auxiliares deja parte importante de la cadena sin validar.</a:t>
            </a:r>
            <a:endParaRPr/>
          </a:p>
          <a:p>
            <a:pPr indent="0" lvl="0" marL="0" rtl="0" algn="l">
              <a:lnSpc>
                <a:spcPct val="115000"/>
              </a:lnSpc>
              <a:spcBef>
                <a:spcPts val="600"/>
              </a:spcBef>
              <a:spcAft>
                <a:spcPts val="0"/>
              </a:spcAft>
              <a:buClr>
                <a:schemeClr val="dk1"/>
              </a:buClr>
              <a:buSzPts val="1100"/>
              <a:buFont typeface="Arial"/>
              <a:buNone/>
            </a:pPr>
            <a:r>
              <a:rPr lang="es"/>
              <a:t>Un detector puede responder correctamente al estímulo de prueba y estar mal ubicado para descubrir el escenario de incendio real. La aceptación del método de detección exige considerar corrientes de aire, techos altos, obstáculos y características del combustible. El análisis de integración también verifica que la orden de parar equipos no genere una condición adicional de riesgo. Cada función auxiliar debe justificarse.</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7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34" name="Shape 634"/>
        <p:cNvGrpSpPr/>
        <p:nvPr/>
      </p:nvGrpSpPr>
      <p:grpSpPr>
        <a:xfrm>
          <a:off x="0" y="0"/>
          <a:ext cx="0" cy="0"/>
          <a:chOff x="0" y="0"/>
          <a:chExt cx="0" cy="0"/>
        </a:xfrm>
      </p:grpSpPr>
      <p:sp>
        <p:nvSpPr>
          <p:cNvPr id="635" name="Google Shape;635;h3da9233b4ad549b2_1_52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36" name="Google Shape;636;h3da9233b4ad549b2_1_52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La liberación manual permite iniciar la descarga mediante un dispositivo reconocible y accesible, conforme a los requisitos del sistema. Debe operar las funciones de liberación previstas y estar identificado con el riesgo protegido. Las condiciones de fuerza y recorrido del mecanismo se establecen en la norma; conviene revisar directamente el texto normativo cuando un diagrama impreso contiene una conversión o un valor dudoso. El mando debe ubicarse de manera que pueda alcanzarse incluso cuando la emergencia limita el acceso. No resulta admisible esconderlo detrás de equipos móviles o de una puerta que queda bloqueada en operación normal. La existencia de una estación manual tampoco elimina automáticamente los requisitos de detección y actuación automática. Su función debe integrarse en la secuencia total y documentarse para evitar confusiones entre un pulsador de alarma, un interruptor de aborto y un mando de descarga.</a:t>
            </a:r>
            <a:endParaRPr/>
          </a:p>
          <a:p>
            <a:pPr indent="0" lvl="0" marL="0" rtl="0" algn="l">
              <a:lnSpc>
                <a:spcPct val="115000"/>
              </a:lnSpc>
              <a:spcBef>
                <a:spcPts val="600"/>
              </a:spcBef>
              <a:spcAft>
                <a:spcPts val="0"/>
              </a:spcAft>
              <a:buClr>
                <a:schemeClr val="dk1"/>
              </a:buClr>
              <a:buSzPts val="1100"/>
              <a:buFont typeface="Arial"/>
              <a:buNone/>
            </a:pPr>
            <a:r>
              <a:rPr lang="es"/>
              <a:t>Las estaciones manuales requieren identificación inequívoca. Cuando existen pulsadores de alarma general, descarga y aborto en áreas próximas, el diseño debe evitar confusiones de uso. Los avisos y la formación deben explicar sus funciones. La inspección considera la accesibilidad incluso después de trasladar mobiliario o instalar nuevas puertas, y no únicamente el cumplimiento inicial de la altura.</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8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41" name="Shape 641"/>
        <p:cNvGrpSpPr/>
        <p:nvPr/>
      </p:nvGrpSpPr>
      <p:grpSpPr>
        <a:xfrm>
          <a:off x="0" y="0"/>
          <a:ext cx="0" cy="0"/>
          <a:chOff x="0" y="0"/>
          <a:chExt cx="0" cy="0"/>
        </a:xfrm>
      </p:grpSpPr>
      <p:sp>
        <p:nvSpPr>
          <p:cNvPr id="642" name="Google Shape;642;h3da9233b4ad549b2_1_53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43" name="Google Shape;643;h3da9233b4ad549b2_1_53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Los actuadores eléctricos forman el vínculo entre la orden del panel y el mecanismo de apertura de las válvulas. Su desconexión física puede dejar al sistema incapaz de liberar agente aunque el resto de los componentes permanezca intacto. La supervisión debe identificar la retirada de un actuador cuando el requisito corresponda, generando la señal adecuada en el equipo de control. Esto permite detectar una condición que podría surgir durante mantenimiento o por intervención indebida. La verificación debe distinguir falta de cable, pérdida de continuidad y desacoplamiento mecánico, de acuerdo con la construcción del dispositivo. No conviene realizar ensayos improvisados con el agente conectado y el circuito energizado. El procedimiento de aceptación debe prevenir una descarga real no prevista mientras comprueba la supervisión. Una señal de falla no debe normalizarse mediante silenciamiento o anulación: debe investigarse y corregirse antes de restablecer el estado disponible.</a:t>
            </a:r>
            <a:endParaRPr/>
          </a:p>
          <a:p>
            <a:pPr indent="0" lvl="0" marL="0" rtl="0" algn="l">
              <a:lnSpc>
                <a:spcPct val="115000"/>
              </a:lnSpc>
              <a:spcBef>
                <a:spcPts val="600"/>
              </a:spcBef>
              <a:spcAft>
                <a:spcPts val="0"/>
              </a:spcAft>
              <a:buClr>
                <a:schemeClr val="dk1"/>
              </a:buClr>
              <a:buSzPts val="1100"/>
              <a:buFont typeface="Arial"/>
              <a:buNone/>
            </a:pPr>
            <a:r>
              <a:rPr lang="es"/>
              <a:t>Un sistema que anuncia la retirada del actuador permite descubrir una intervención incompleta. Sin embargo, la señal debe quedar correctamente clasificada y llegar al personal responsable. Si se considera ruido habitual del tablero y se silencia durante días, la función de supervisión pierde utilidad. La gestión de alarmas requiere investigar la causa y documentar el restablecimiento, sin normalizar fallas permanentes.</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8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49" name="Shape 649"/>
        <p:cNvGrpSpPr/>
        <p:nvPr/>
      </p:nvGrpSpPr>
      <p:grpSpPr>
        <a:xfrm>
          <a:off x="0" y="0"/>
          <a:ext cx="0" cy="0"/>
          <a:chOff x="0" y="0"/>
          <a:chExt cx="0" cy="0"/>
        </a:xfrm>
      </p:grpSpPr>
      <p:sp>
        <p:nvSpPr>
          <p:cNvPr id="650" name="Google Shape;650;h3da9233b4ad549b2_1_53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51" name="Google Shape;651;h3da9233b4ad549b2_1_53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La notificación previa a la descarga advierte a las personas de que deben abandonar el recinto protegido. Puede incluir señales audibles y visuales, cuya selección y localización deben responder al plan de emergencia y a las condiciones de ocupación. Después de descargar, las señales correspondientes no deben desaparecer automáticamente antes de la acción de reconocimiento prevista. Esta continuidad evita que alguien interprete el silencio como una autorización de reingreso. Las alarmas deben distinguirse de mensajes generales del edificio cuando sea necesario para evitar instrucciones contradictorias. También se verifica que el ruido del ambiente y las barreras físicas no impidan percibirlas. Un dispositivo instalado en un pasillo puede ser insuficiente para quien trabaja detrás de racks o dentro de una sala separada. La funcionalidad se comprueba en la secuencia completa de protección, no solamente pulsando un botón de prueba de la sirena.</a:t>
            </a:r>
            <a:endParaRPr/>
          </a:p>
          <a:p>
            <a:pPr indent="0" lvl="0" marL="0" rtl="0" algn="l">
              <a:lnSpc>
                <a:spcPct val="115000"/>
              </a:lnSpc>
              <a:spcBef>
                <a:spcPts val="600"/>
              </a:spcBef>
              <a:spcAft>
                <a:spcPts val="0"/>
              </a:spcAft>
              <a:buClr>
                <a:schemeClr val="dk1"/>
              </a:buClr>
              <a:buSzPts val="1100"/>
              <a:buFont typeface="Arial"/>
              <a:buNone/>
            </a:pPr>
            <a:r>
              <a:rPr lang="es"/>
              <a:t>La señal posterior a descarga comunica que el ambiente podría no ser seguro. Por eso el procedimiento de retorno debe incluir evaluación de riesgos y autorización, no una apertura automática de puertas cuando finaliza el ruido. Las personas deben saber que la ausencia de llama visible no asegura una atmósfera respirable. La coordinación con brigadas y responsables técnicos evita entradas precipitadas.</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8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58" name="Shape 658"/>
        <p:cNvGrpSpPr/>
        <p:nvPr/>
      </p:nvGrpSpPr>
      <p:grpSpPr>
        <a:xfrm>
          <a:off x="0" y="0"/>
          <a:ext cx="0" cy="0"/>
          <a:chOff x="0" y="0"/>
          <a:chExt cx="0" cy="0"/>
        </a:xfrm>
      </p:grpSpPr>
      <p:sp>
        <p:nvSpPr>
          <p:cNvPr id="659" name="Google Shape;659;h3da9233b4ad549b2_1_54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60" name="Google Shape;660;h3da9233b4ad549b2_1_54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La edición 2025 introdujo una aclaración relativa a la utilización de retardos de descarga. El propósito del retardo y las condiciones permitidas deben entenderse a la luz de la evacuación y del comportamiento esperado del peligro. Un intervalo de espera puede facilitar la salida de las personas, pero también retrasa la entrega del agente al incendio. Hay situaciones en las que una demora incompatible con la evolución del riesgo no resulta aceptable. El diseñador debe justificar el uso, verificar la secuencia y atender las condiciones normativas particulares. No debemos asignar automáticamente treinta segundos a todos los sistemas ni asumir que suprimir cualquier retardo siempre mejora la seguridad. La decisión considera tipo de agente, ocupación, posibilidad de salida, riesgos de propagación y mecanismo de activación. Durante la puesta en servicio se verifica que el tiempo real corresponda a la lógica aprobada.</a:t>
            </a:r>
            <a:endParaRPr/>
          </a:p>
          <a:p>
            <a:pPr indent="0" lvl="0" marL="0" rtl="0" algn="l">
              <a:lnSpc>
                <a:spcPct val="115000"/>
              </a:lnSpc>
              <a:spcBef>
                <a:spcPts val="600"/>
              </a:spcBef>
              <a:spcAft>
                <a:spcPts val="0"/>
              </a:spcAft>
              <a:buClr>
                <a:schemeClr val="dk1"/>
              </a:buClr>
              <a:buSzPts val="1100"/>
              <a:buFont typeface="Arial"/>
              <a:buNone/>
            </a:pPr>
            <a:r>
              <a:rPr lang="es"/>
              <a:t>Los temporizadores deben verificarse con instrumentos o procedimientos capaces de establecer su duración real. Una cifra programada en el panel puede no coincidir con el comportamiento de la secuencia si existen dependencias o configuraciones distintas. También deben comprobarse las condiciones de reinicio. La prueba debe estar controlada para impedir liberación y registrar claramente el resultado de cada escenario.</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8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67" name="Shape 667"/>
        <p:cNvGrpSpPr/>
        <p:nvPr/>
      </p:nvGrpSpPr>
      <p:grpSpPr>
        <a:xfrm>
          <a:off x="0" y="0"/>
          <a:ext cx="0" cy="0"/>
          <a:chOff x="0" y="0"/>
          <a:chExt cx="0" cy="0"/>
        </a:xfrm>
      </p:grpSpPr>
      <p:sp>
        <p:nvSpPr>
          <p:cNvPr id="668" name="Google Shape;668;h3da9233b4ad549b2_1_54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69" name="Google Shape;669;h3da9233b4ad549b2_1_54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El interruptor de aborto permite modificar el temporizador de liberación de acuerdo con el comportamiento definido para el sistema. Su existencia no debe interpretarse como permiso para cancelar indefinidamente la protección. Debe ubicarse donde pueda utilizarse de manera adecuada, normalmente en relación con la salida del recinto protegido, y su función debe estar descrita en la secuencia operativa. La liberación manual y el aborto no tienen la misma jerarquía: el diseño y las disposiciones específicas establecen cómo se relacionan. El usuario necesita comprender qué ocurre al presionar, mantener o soltar el dispositivo. En una prueba funcional controlada se verifican esas respuestas sin permitir una descarga inadvertida. También deben revisarse las etiquetas y el acceso. Un botón ambiguo o una señal incorrecta puede provocar una acción peligrosa durante una emergencia, incluso si el circuito eléctrico funciona tal como fue instalado.</a:t>
            </a:r>
            <a:endParaRPr/>
          </a:p>
          <a:p>
            <a:pPr indent="0" lvl="0" marL="0" rtl="0" algn="l">
              <a:lnSpc>
                <a:spcPct val="115000"/>
              </a:lnSpc>
              <a:spcBef>
                <a:spcPts val="600"/>
              </a:spcBef>
              <a:spcAft>
                <a:spcPts val="0"/>
              </a:spcAft>
              <a:buClr>
                <a:schemeClr val="dk1"/>
              </a:buClr>
              <a:buSzPts val="1100"/>
              <a:buFont typeface="Arial"/>
              <a:buNone/>
            </a:pPr>
            <a:r>
              <a:rPr lang="es"/>
              <a:t>El mando de aborto se utiliza dentro de una lógica diseñada, y su manipulación puede ser especialmente delicada cuando existe un incendio real. Debe conocerse si prolonga una cuenta regresiva y qué sucede al soltarlo. No es adecuado explicar su función como si fuera un interruptor general de apagado. Las instrucciones deben prevenir esa interpretación y corresponder con el equipo instalado.</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8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75" name="Shape 675"/>
        <p:cNvGrpSpPr/>
        <p:nvPr/>
      </p:nvGrpSpPr>
      <p:grpSpPr>
        <a:xfrm>
          <a:off x="0" y="0"/>
          <a:ext cx="0" cy="0"/>
          <a:chOff x="0" y="0"/>
          <a:chExt cx="0" cy="0"/>
        </a:xfrm>
      </p:grpSpPr>
      <p:sp>
        <p:nvSpPr>
          <p:cNvPr id="676" name="Google Shape;676;h3da9233b4ad549b2_1_55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77" name="Google Shape;677;h3da9233b4ad549b2_1_55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El dispositivo de desconexión eléctrica interrumpe la vía de actuación para la que fue diseñado. La válvula de bloqueo mecánico, cuando existe, impide físicamente el paso del agente hacia una parte de la red. Estas medidas no son intercambiables porque actúan sobre riesgos distintos. En un sistema con mecanismos manuales o neumáticos, desconectar el circuito eléctrico podría no ser suficiente para prevenir una descarga. La válvula de bloqueo necesita identificación, control de posición y supervisión conforme a los requisitos aplicables. Durante mantenimiento deben establecerse procedimientos para aislar, señalizar, comprobar y restituir cada función. Si al terminar el trabajo permanece un bloqueo activo, el recinto puede perder completamente su protección. El retorno al servicio requiere confirmar las posiciones correctas, retirar avisos de indisponibilidad solo cuando proceda y actualizar los registros. La gestión documental forma parte de la barrera de seguridad, especialmente cuando varias personas intervienen en distintos turnos.</a:t>
            </a:r>
            <a:endParaRPr/>
          </a:p>
          <a:p>
            <a:pPr indent="0" lvl="0" marL="0" rtl="0" algn="l">
              <a:lnSpc>
                <a:spcPct val="115000"/>
              </a:lnSpc>
              <a:spcBef>
                <a:spcPts val="600"/>
              </a:spcBef>
              <a:spcAft>
                <a:spcPts val="0"/>
              </a:spcAft>
              <a:buClr>
                <a:schemeClr val="dk1"/>
              </a:buClr>
              <a:buSzPts val="1100"/>
              <a:buFont typeface="Arial"/>
              <a:buNone/>
            </a:pPr>
            <a:r>
              <a:rPr lang="es"/>
              <a:t>Un bloqueo mecánico mal gestionado puede permanecer cerrado después de terminar una prueba eléctrica. Este escenario muestra la necesidad de una lista de restitución, con comprobación de cada estado y firma del responsable. Debe existir una cadena clara entre autorización de aislamiento, intervención y retorno. El sistema no puede declararse operativo mientras alguna barrera temporal impida la descarga prevista.</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8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83" name="Shape 683"/>
        <p:cNvGrpSpPr/>
        <p:nvPr/>
      </p:nvGrpSpPr>
      <p:grpSpPr>
        <a:xfrm>
          <a:off x="0" y="0"/>
          <a:ext cx="0" cy="0"/>
          <a:chOff x="0" y="0"/>
          <a:chExt cx="0" cy="0"/>
        </a:xfrm>
      </p:grpSpPr>
      <p:sp>
        <p:nvSpPr>
          <p:cNvPr id="684" name="Google Shape;684;h3da9233b4ad549b2_1_55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85" name="Google Shape;685;h3da9233b4ad549b2_1_55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La siguiente etapa aborda cómo comprobar una instalación terminada antes de entregarla al propietario y declararla disponible para proteger el riesgo.</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8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90" name="Shape 690"/>
        <p:cNvGrpSpPr/>
        <p:nvPr/>
      </p:nvGrpSpPr>
      <p:grpSpPr>
        <a:xfrm>
          <a:off x="0" y="0"/>
          <a:ext cx="0" cy="0"/>
          <a:chOff x="0" y="0"/>
          <a:chExt cx="0" cy="0"/>
        </a:xfrm>
      </p:grpSpPr>
      <p:sp>
        <p:nvSpPr>
          <p:cNvPr id="691" name="Google Shape;691;h3da9233b4ad549b2_1_40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92" name="Google Shape;692;h3da9233b4ad549b2_1_40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La aceptación de un sistema de agentes limpios combina revisión documental, comprobación mecánica, evaluación del recinto, verificaciones eléctricas y pruebas funcionales. Debe existir una secuencia planificada que evite riesgos para técnicos, usuarios y equipos. Primero se confirma que los planos aprobados y la documentación vigente representan la instalación. Después se revisan los recipientes, válvulas, soportes, tuberías, boquillas y condiciones del volumen protegido. Las pruebas dinámicas comprueban que el panel y los dispositivos auxiliares respondan a los eventos previstos, bajo medidas que impidan descargas accidentales. Finalmente se entrega la documentación que permite operar y mantener la protección. Cada etapa puede producir hallazgos que obligan a corregir y repetir verificaciones. La firma de un informe no debe reemplazar la evidencia de ejecución. El objetivo es que el propietario reciba un sistema funcional y verificable, cuyo comportamiento pueda entenderse mediante planos, manuales, instrucciones y registros de aceptación.</a:t>
            </a:r>
            <a:endParaRPr/>
          </a:p>
          <a:p>
            <a:pPr indent="0" lvl="0" marL="0" rtl="0" algn="l">
              <a:lnSpc>
                <a:spcPct val="115000"/>
              </a:lnSpc>
              <a:spcBef>
                <a:spcPts val="600"/>
              </a:spcBef>
              <a:spcAft>
                <a:spcPts val="0"/>
              </a:spcAft>
              <a:buClr>
                <a:schemeClr val="dk1"/>
              </a:buClr>
              <a:buSzPts val="1100"/>
              <a:buFont typeface="Arial"/>
              <a:buNone/>
            </a:pPr>
            <a:r>
              <a:rPr lang="es"/>
              <a:t>La aceptación debe planificarse antes de finalizar la obra. Si las pruebas se consideran por primera vez cuando el edificio ya está ocupado, pueden ser difíciles de ejecutar con seguridad y sin interrumpir procesos. La planificación temprana permite preparar accesos, aislamientos, instrumentos, personal y responsables de observación. También facilita acordar criterios de éxito y los documentos que deberán presentarse para cerrar el proyecto.</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8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97" name="Shape 697"/>
        <p:cNvGrpSpPr/>
        <p:nvPr/>
      </p:nvGrpSpPr>
      <p:grpSpPr>
        <a:xfrm>
          <a:off x="0" y="0"/>
          <a:ext cx="0" cy="0"/>
          <a:chOff x="0" y="0"/>
          <a:chExt cx="0" cy="0"/>
        </a:xfrm>
      </p:grpSpPr>
      <p:sp>
        <p:nvSpPr>
          <p:cNvPr id="698" name="Google Shape;698;h3da9233b4ad549b2_1_42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99" name="Google Shape;699;h3da9233b4ad549b2_1_42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Las pruebas sobre recipientes presurizados y sistemas automáticos de liberación requieren un control específico de energía y de actuaciones no deseadas. Antes de iniciar, el equipo responsable define quién autoriza las maniobras, qué áreas deben restringirse y cómo se evitará que una señal de ensayo provoque una descarga real. También se verifica la disponibilidad de los procedimientos del fabricante y la competencia de quienes ejecutan el trabajo. Es posible que una prueba eléctrica necesite desacoplar temporalmente actuadores; esa condición debe estar registrada y controlada hasta que se complete la restitución. La comunicación con los usuarios evita que interpreten señales de prueba como una emergencia no anunciada. Los mecanismos de aislamiento no deben dejarse activados al terminar. Un ensayo completado sin incidentes no es suficiente si el sistema queda finalmente inhibido o con una falla de supervisión. La seguridad abarca preparación, ejecución y cierre.</a:t>
            </a:r>
            <a:endParaRPr/>
          </a:p>
          <a:p>
            <a:pPr indent="0" lvl="0" marL="0" rtl="0" algn="l">
              <a:lnSpc>
                <a:spcPct val="115000"/>
              </a:lnSpc>
              <a:spcBef>
                <a:spcPts val="600"/>
              </a:spcBef>
              <a:spcAft>
                <a:spcPts val="0"/>
              </a:spcAft>
              <a:buClr>
                <a:schemeClr val="dk1"/>
              </a:buClr>
              <a:buSzPts val="1100"/>
              <a:buFont typeface="Arial"/>
              <a:buNone/>
            </a:pPr>
            <a:r>
              <a:rPr lang="es"/>
              <a:t>Las pruebas deben separar la verificación del circuito eléctrico de la posibilidad física de liberar agente. Los actuadores pueden necesitar desconexión temporal según el procedimiento del sistema. Esa desconexión produce una indisponibilidad que requiere control y restitución. El registro debe identificar qué se aisló, durante cuánto tiempo y quién comprobó la reconexión. La ausencia de un accidente durante el ensayo no demuestra que el cierre haya sido correcto.</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8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04" name="Shape 704"/>
        <p:cNvGrpSpPr/>
        <p:nvPr/>
      </p:nvGrpSpPr>
      <p:grpSpPr>
        <a:xfrm>
          <a:off x="0" y="0"/>
          <a:ext cx="0" cy="0"/>
          <a:chOff x="0" y="0"/>
          <a:chExt cx="0" cy="0"/>
        </a:xfrm>
      </p:grpSpPr>
      <p:sp>
        <p:nvSpPr>
          <p:cNvPr id="705" name="Google Shape;705;h3da9233b4ad549b2_1_57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06" name="Google Shape;706;h3da9233b4ad549b2_1_57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La auditoría compara lo construido con la documentación que fue aprobada. Se revisan dimensiones reales, ocupación, límites del recinto, cantidades de agente y posición de componentes. Los recipientes deben coincidir con los modelos y capacidades previstos, y la red con los diámetros, rutas y boquillas utilizados en los cálculos. Los sistemas auxiliares merecen atención particular: una compuerta puede existir físicamente pero cerrar demasiado tarde para conservar la concentración. Las diferencias detectadas requieren valorar si modifican la seguridad o el desempeño. Las modificaciones registradas en un plano posterior deben estar respaldadas por la aprobación correspondiente. La prueba de aceptación busca confirmar que los datos de diseño siguen siendo válidos para el equipo instalado. Una pequeña modificación en el falso techo o la incorporación de un nuevo paso de cables puede afectar el volumen y la retención, aunque el sistema de cilindros conserve exactamente la configuración original.</a:t>
            </a:r>
            <a:endParaRPr/>
          </a:p>
          <a:p>
            <a:pPr indent="0" lvl="0" marL="0" rtl="0" algn="l">
              <a:lnSpc>
                <a:spcPct val="115000"/>
              </a:lnSpc>
              <a:spcBef>
                <a:spcPts val="600"/>
              </a:spcBef>
              <a:spcAft>
                <a:spcPts val="0"/>
              </a:spcAft>
              <a:buClr>
                <a:schemeClr val="dk1"/>
              </a:buClr>
              <a:buSzPts val="1100"/>
              <a:buFont typeface="Arial"/>
              <a:buNone/>
            </a:pPr>
            <a:r>
              <a:rPr lang="es"/>
              <a:t>La comparación entre plano y construcción ayuda a reconocer cambios que parecen menores. Un nuevo cableado puede crear penetraciones, una puerta cambiada puede presentar holguras y un ventilador reemplazado puede alterar el caudal. Cada modificación se vincula a una función concreta de la protección. El objetivo es decidir con evidencia si las condiciones calculadas siguen representando el riesgo real.</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8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11" name="Shape 711"/>
        <p:cNvGrpSpPr/>
        <p:nvPr/>
      </p:nvGrpSpPr>
      <p:grpSpPr>
        <a:xfrm>
          <a:off x="0" y="0"/>
          <a:ext cx="0" cy="0"/>
          <a:chOff x="0" y="0"/>
          <a:chExt cx="0" cy="0"/>
        </a:xfrm>
      </p:grpSpPr>
      <p:sp>
        <p:nvSpPr>
          <p:cNvPr id="712" name="Google Shape;712;h3da9233b4ad549b2_1_57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13" name="Google Shape;713;h3da9233b4ad549b2_1_57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La inspección de la red verifica estado de tuberías, conexiones, soportes, cambios de diámetro y disposición de accesorios. Las uniones deben corresponder con los materiales admitidos y no presentar condiciones visibles que comprometan su integridad. Los soportes deben impedir movimientos indeseados durante la descarga y permitir los desplazamientos de diseño. Se examina que el sistema esté libre de contaminación interna, según los procedimientos de construcción y prueba. La orientación de derivaciones y reductores tiene relevancia porque aparece en el cálculo de flujo. Un accesorio instalado al revés o una T girada respecto al plano puede modificar la distribución del agente. También debe comprobarse que el conjunto pueda inspeccionarse y mantenerse sin exponer indebidamente al personal. El informe debe identificar componentes revisados y hallazgos concretos, evitando expresiones vagas como instalación observada en buenas condiciones sin indicar los criterios aplicados.</a:t>
            </a:r>
            <a:endParaRPr/>
          </a:p>
          <a:p>
            <a:pPr indent="0" lvl="0" marL="0" rtl="0" algn="l">
              <a:lnSpc>
                <a:spcPct val="115000"/>
              </a:lnSpc>
              <a:spcBef>
                <a:spcPts val="600"/>
              </a:spcBef>
              <a:spcAft>
                <a:spcPts val="0"/>
              </a:spcAft>
              <a:buClr>
                <a:schemeClr val="dk1"/>
              </a:buClr>
              <a:buSzPts val="1100"/>
              <a:buFont typeface="Arial"/>
              <a:buNone/>
            </a:pPr>
            <a:r>
              <a:rPr lang="es"/>
              <a:t>Los defectos más difíciles de reconocer pueden estar dentro de la red. La inspección externa no revela todas las obstrucciones o restos de montaje, por lo que las pruebas previstas tienen valor complementario. Es importante no atribuir a una verificación visual un alcance que no tiene. Los informes deben describir la prueba ejecutada y su evidencia, en lugar de usar una fórmula genérica de tuberías conformes.</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9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18" name="Shape 718"/>
        <p:cNvGrpSpPr/>
        <p:nvPr/>
      </p:nvGrpSpPr>
      <p:grpSpPr>
        <a:xfrm>
          <a:off x="0" y="0"/>
          <a:ext cx="0" cy="0"/>
          <a:chOff x="0" y="0"/>
          <a:chExt cx="0" cy="0"/>
        </a:xfrm>
      </p:grpSpPr>
      <p:sp>
        <p:nvSpPr>
          <p:cNvPr id="719" name="Google Shape;719;h3da9233b4ad549b2_1_58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20" name="Google Shape;720;h3da9233b4ad549b2_1_58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Cada boquilla debe coincidir con el modelo, orificio, orientación y posición previstos en la ingeniería. Se examinan obstrucciones, daños externos y posibles impactos del flujo sobre personas u objetos. Una descarga a alta velocidad puede afectar plafones, bandejas sueltas u otros elementos livianos; por eso la revisión incluye el entorno y no únicamente la rosca de conexión. También se consideran las alturas de montaje y los límites de cobertura señalados por el fabricante. No puede corregirse una boquilla mal ubicada inclinándola arbitrariamente sin confirmar si el sistema seguirá cumpliendo su distribución calculada. Durante la aceptación se evalúan las condiciones de soporte y la posibilidad de que el chorro genere salpicaduras de combustible o nubes de polvo. La evidencia debe incluir identificación, posición y correspondencia con el plano conforme a obra. Un elemento aparentemente pequeño puede determinar si una zona recibe la cantidad prevista de agente.</a:t>
            </a:r>
            <a:endParaRPr/>
          </a:p>
          <a:p>
            <a:pPr indent="0" lvl="0" marL="0" rtl="0" algn="l">
              <a:lnSpc>
                <a:spcPct val="115000"/>
              </a:lnSpc>
              <a:spcBef>
                <a:spcPts val="600"/>
              </a:spcBef>
              <a:spcAft>
                <a:spcPts val="0"/>
              </a:spcAft>
              <a:buClr>
                <a:schemeClr val="dk1"/>
              </a:buClr>
              <a:buSzPts val="1100"/>
              <a:buFont typeface="Arial"/>
              <a:buNone/>
            </a:pPr>
            <a:r>
              <a:rPr lang="es"/>
              <a:t>El chorro de una boquilla puede tener suficiente fuerza para desplazar objetos livianos. En una sala con bandejas, paneles sueltos o archivos, estos elementos pueden modificar el comportamiento de la descarga. La evaluación comprueba distancias, orientaciones y soporte. Si se retiran y reinstalan boquillas durante mantenimiento, debe mantenerse la identificación y la posición que fueron consideradas en el diseño.</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9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25" name="Shape 725"/>
        <p:cNvGrpSpPr/>
        <p:nvPr/>
      </p:nvGrpSpPr>
      <p:grpSpPr>
        <a:xfrm>
          <a:off x="0" y="0"/>
          <a:ext cx="0" cy="0"/>
          <a:chOff x="0" y="0"/>
          <a:chExt cx="0" cy="0"/>
        </a:xfrm>
      </p:grpSpPr>
      <p:sp>
        <p:nvSpPr>
          <p:cNvPr id="726" name="Google Shape;726;h3da9233b4ad549b2_1_58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27" name="Google Shape;727;h3da9233b4ad549b2_1_58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Las pruebas neumáticas buscan comprobar condiciones específicas de estanqueidad e integridad de la red de distribución, conforme al procedimiento normativo y al diseño. Deben ejecutarse con el medio de ensayo, presión y duración aplicables, bajo controles para impedir daños o activaciones. La prueba de continuidad, conocida en ciertos contextos como puff test, puede utilizarse para confirmar que el recorrido no presenta obstrucciones y que los puntos de descarga corresponden con lo instalado. No debe confundirse con una descarga de agente extinguente ni con una prueba hidráulica completa. La ejecución necesita aislar o proteger componentes sensibles, registrar las condiciones iniciales y comprobar el resultado de cada etapa. Un valor de presión sin unidad, temperatura o duración de referencia resulta insuficiente para demostrar conformidad. Las pruebas se realizan por personal competente y sus resultados deben quedar asociados a la instalación y a la revisión de planos correspondiente.</a:t>
            </a:r>
            <a:endParaRPr/>
          </a:p>
          <a:p>
            <a:pPr indent="0" lvl="0" marL="0" rtl="0" algn="l">
              <a:lnSpc>
                <a:spcPct val="115000"/>
              </a:lnSpc>
              <a:spcBef>
                <a:spcPts val="600"/>
              </a:spcBef>
              <a:spcAft>
                <a:spcPts val="0"/>
              </a:spcAft>
              <a:buClr>
                <a:schemeClr val="dk1"/>
              </a:buClr>
              <a:buSzPts val="1100"/>
              <a:buFont typeface="Arial"/>
              <a:buNone/>
            </a:pPr>
            <a:r>
              <a:rPr lang="es"/>
              <a:t>Los ensayos neumáticos presentan peligros propios de la energía almacenada. La presión aplicada y la liberación del medio de prueba deben estar controladas, con restricción de acceso cuando corresponda. La experiencia en pruebas de una tubería de agua no autoriza a trasladar sin revisión los mismos procedimientos a una red de agente gaseoso. Deben seguirse los límites y métodos establecidos para esta instalación.</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9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34" name="Shape 734"/>
        <p:cNvGrpSpPr/>
        <p:nvPr/>
      </p:nvGrpSpPr>
      <p:grpSpPr>
        <a:xfrm>
          <a:off x="0" y="0"/>
          <a:ext cx="0" cy="0"/>
          <a:chOff x="0" y="0"/>
          <a:chExt cx="0" cy="0"/>
        </a:xfrm>
      </p:grpSpPr>
      <p:sp>
        <p:nvSpPr>
          <p:cNvPr id="735" name="Google Shape;735;h3da9233b4ad549b2_1_59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36" name="Google Shape;736;h3da9233b4ad549b2_1_59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Un recinto protegido por inundación total debe permitir que el agente alcance y mantenga la concentración diseñada. Durante la aceptación se inspeccionan juntas, puertas, pasos de cables, perforaciones, conductos y elementos del cerramiento. No basta con sellar una abertura visible si existen fugas significativas detrás de plafones o a través de pisos elevados. El material utilizado para cerrar penetraciones debe ser compatible con las exigencias constructivas y de resistencia al fuego que correspondan al elemento. La inspección también verifica que las compuertas y puertas automáticas cierren en la condición prevista durante una descarga. Una sala puede haber sido estanca en el momento de la construcción y perder esa propiedad tras instalar nuevos equipos. La evidencia de aceptación debe vincular los resultados de las comprobaciones con la geometría y los estados de ventilación considerados en el cálculo. El sistema solo puede retener agente si la envolvente responde como fue diseñada.</a:t>
            </a:r>
            <a:endParaRPr/>
          </a:p>
          <a:p>
            <a:pPr indent="0" lvl="0" marL="0" rtl="0" algn="l">
              <a:lnSpc>
                <a:spcPct val="115000"/>
              </a:lnSpc>
              <a:spcBef>
                <a:spcPts val="600"/>
              </a:spcBef>
              <a:spcAft>
                <a:spcPts val="0"/>
              </a:spcAft>
              <a:buClr>
                <a:schemeClr val="dk1"/>
              </a:buClr>
              <a:buSzPts val="1100"/>
              <a:buFont typeface="Arial"/>
              <a:buNone/>
            </a:pPr>
            <a:r>
              <a:rPr lang="es"/>
              <a:t>El sellado de una penetración también puede afectar la clasificación de resistencia al fuego del muro. Por eso conviene registrar tanto el tratamiento de fugas como la compatibilidad del material utilizado con el cerramiento. Una espuma genérica aplicada sin criterio podría mejorar temporalmente la estanqueidad y, al mismo tiempo, incumplir exigencias constructivas. Las correcciones deben responder a todas las funciones del elemento intervenido.</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9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41" name="Shape 741"/>
        <p:cNvGrpSpPr/>
        <p:nvPr/>
      </p:nvGrpSpPr>
      <p:grpSpPr>
        <a:xfrm>
          <a:off x="0" y="0"/>
          <a:ext cx="0" cy="0"/>
          <a:chOff x="0" y="0"/>
          <a:chExt cx="0" cy="0"/>
        </a:xfrm>
      </p:grpSpPr>
      <p:sp>
        <p:nvSpPr>
          <p:cNvPr id="742" name="Google Shape;742;h3da9233b4ad549b2_1_59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43" name="Google Shape;743;h3da9233b4ad549b2_1_59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La evaluación de retención mediante ventilador de puerta permite estimar el comportamiento de fugas del recinto. El procedimiento aplica condiciones controladas de presión y procesa las mediciones para prever la concentración durante el período requerido. Es fundamental configurar la sala como estaría durante una emergencia: puertas y compuertas en sus posiciones previstas, sistemas de ventilación en el estado correcto y penetraciones permanentes identificadas. Las mediciones se interpretan junto con la geometría del recinto, la ubicación de fugas y las propiedades del agente. Si el resultado no alcanza el criterio aplicable, deben localizarse aberturas y realizar correcciones antes de repetir la verificación. Un resultado satisfactorio en un informe antiguo puede dejar de ser representativo tras una remodelación. Conviene distinguir este ensayo de la evaluación de alivio de presión estructural; ambos tratan la envolvente, pero responden a problemas físicos distintos y requieren análisis diferentes.</a:t>
            </a:r>
            <a:endParaRPr/>
          </a:p>
          <a:p>
            <a:pPr indent="0" lvl="0" marL="0" rtl="0" algn="l">
              <a:lnSpc>
                <a:spcPct val="115000"/>
              </a:lnSpc>
              <a:spcBef>
                <a:spcPts val="600"/>
              </a:spcBef>
              <a:spcAft>
                <a:spcPts val="0"/>
              </a:spcAft>
              <a:buClr>
                <a:schemeClr val="dk1"/>
              </a:buClr>
              <a:buSzPts val="1100"/>
              <a:buFont typeface="Arial"/>
              <a:buNone/>
            </a:pPr>
            <a:r>
              <a:rPr lang="es"/>
              <a:t>Una prueba de retención realizada tras grandes trabajos civiles puede revelar fugas que no existían durante la aceptación inicial. Los resultados deben indicar la fecha y la configuración del recinto. Sin esa información es difícil relacionar una caída de desempeño con las obras ejecutadas. El seguimiento documental permite decidir cuándo conviene repetir el ensayo después de modificaciones y cómo confirmar el cierre efectivo de fugas.</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9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49" name="Shape 749"/>
        <p:cNvGrpSpPr/>
        <p:nvPr/>
      </p:nvGrpSpPr>
      <p:grpSpPr>
        <a:xfrm>
          <a:off x="0" y="0"/>
          <a:ext cx="0" cy="0"/>
          <a:chOff x="0" y="0"/>
          <a:chExt cx="0" cy="0"/>
        </a:xfrm>
      </p:grpSpPr>
      <p:sp>
        <p:nvSpPr>
          <p:cNvPr id="750" name="Google Shape;750;h3da9233b4ad549b2_1_59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51" name="Google Shape;751;h3da9233b4ad549b2_1_59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La revisión eléctrica comprueba el suministro primario, la alimentación de respaldo, las canalizaciones, los circuitos y la supervisión de fallas. La batería debe proporcionar la autonomía prevista y mantener capacidad suficiente para las funciones de alarma y liberación. Los circuitos de corriente alterna y continua necesitan instalarse conforme a las reglas de separación y protección aplicables. Los fallos a tierra y cortocircuitos deben reconocerse mediante las funciones de supervisión exigidas. También interesa comprobar que una caída de la alimentación normal no reinicie de forma peligrosa la secuencia ni impida una respuesta requerida. La verificación se ejecuta bajo procedimientos que eviten generar órdenes de descarga no controladas. El informe debe dejar constancia del estado de las fuentes de energía y de las pruebas realizadas. La disponibilidad eléctrica es tan importante como la reserva mecánica de agente, porque la liberación automática depende de la cadena de detección y actuación.</a:t>
            </a:r>
            <a:endParaRPr/>
          </a:p>
          <a:p>
            <a:pPr indent="0" lvl="0" marL="0" rtl="0" algn="l">
              <a:lnSpc>
                <a:spcPct val="115000"/>
              </a:lnSpc>
              <a:spcBef>
                <a:spcPts val="600"/>
              </a:spcBef>
              <a:spcAft>
                <a:spcPts val="0"/>
              </a:spcAft>
              <a:buClr>
                <a:schemeClr val="dk1"/>
              </a:buClr>
              <a:buSzPts val="1100"/>
              <a:buFont typeface="Arial"/>
              <a:buNone/>
            </a:pPr>
            <a:r>
              <a:rPr lang="es"/>
              <a:t>La verificación de una batería considera su capacidad de alimentar la carga requerida, y no únicamente su tensión en reposo. Un acumulador deteriorado puede mostrar un valor aparentemente normal sin sostener la operación prevista. Las pruebas de respaldo deben seguir el método aprobado y considerar el comportamiento del panel, alarmas y dispositivos conectados. Los resultados forman parte de la evidencia de aceptación.</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9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57" name="Shape 757"/>
        <p:cNvGrpSpPr/>
        <p:nvPr/>
      </p:nvGrpSpPr>
      <p:grpSpPr>
        <a:xfrm>
          <a:off x="0" y="0"/>
          <a:ext cx="0" cy="0"/>
          <a:chOff x="0" y="0"/>
          <a:chExt cx="0" cy="0"/>
        </a:xfrm>
      </p:grpSpPr>
      <p:sp>
        <p:nvSpPr>
          <p:cNvPr id="758" name="Google Shape;758;h3da9233b4ad549b2_1_60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59" name="Google Shape;759;h3da9233b4ad549b2_1_60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Los detectores, estaciones manuales y dispositivos de señalización deben estar situados donde el diseño prevé que funcionen. Las obstrucciones físicas, corrientes de aire y cambios de mobiliario pueden modificar su eficacia. La estación de liberación manual debe ser reconocible y accesible, con el riesgo protegido claramente identificado. El control de altura y posición se realiza frente a las exigencias aplicables, evitando copiar cifras de diapositivas cuando una conversión o referencia resulta inconsistente. En pruebas eléctricas es posible que ciertos dispositivos deban aislarse o protegerse para evitar daños. Estas maniobras requieren un procedimiento aprobado y una restitución comprobada. También se revisa el estado de cableado, soportes y conexiones. La aceptación no consiste en contar dispositivos instalados: debe verificarse que cada uno esté correctamente integrado, supervise la condición esperada y contribuya al funcionamiento de la secuencia autorizada.</a:t>
            </a:r>
            <a:endParaRPr/>
          </a:p>
          <a:p>
            <a:pPr indent="0" lvl="0" marL="0" rtl="0" algn="l">
              <a:lnSpc>
                <a:spcPct val="115000"/>
              </a:lnSpc>
              <a:spcBef>
                <a:spcPts val="600"/>
              </a:spcBef>
              <a:spcAft>
                <a:spcPts val="0"/>
              </a:spcAft>
              <a:buClr>
                <a:schemeClr val="dk1"/>
              </a:buClr>
              <a:buSzPts val="1100"/>
              <a:buFont typeface="Arial"/>
              <a:buNone/>
            </a:pPr>
            <a:r>
              <a:rPr lang="es"/>
              <a:t>Durante la revisión de dispositivos de campo también se comprueba que cada etiqueta describa el área protegida real. Después de una remodelación, una estación puede conservar el nombre anterior de la sala. Esto puede generar dudas en una emergencia. El control de cambios debe actualizar denominaciones, planos y señalización física, además de la configuración electrónica del panel.</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9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65" name="Shape 765"/>
        <p:cNvGrpSpPr/>
        <p:nvPr/>
      </p:nvGrpSpPr>
      <p:grpSpPr>
        <a:xfrm>
          <a:off x="0" y="0"/>
          <a:ext cx="0" cy="0"/>
          <a:chOff x="0" y="0"/>
          <a:chExt cx="0" cy="0"/>
        </a:xfrm>
      </p:grpSpPr>
      <p:sp>
        <p:nvSpPr>
          <p:cNvPr id="766" name="Google Shape;766;h3da9233b4ad549b2_1_60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67" name="Google Shape;767;h3da9233b4ad549b2_1_60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La prueba funcional verifica que el sistema interpreta adecuadamente alarmas, señales de supervisión y condiciones de avería. Los dispositivos iniciadores se comprueban con métodos adecuados y se observa cómo responde el panel ante cada señal. La integridad de circuitos requiere verificar la supervisión, incluidos los dispositivos de final de línea donde correspondan. También se comprueba que las salidas auxiliares actúan bajo las condiciones programadas. La prueba puede realizarse con actuadores aislados de manera segura para impedir una descarga real mientras se simula la secuencia. Cada resultado debe vincularse a una condición de ensayo y a un comportamiento esperado. Si el panel indica una falla incorrectamente o una alarma no alcanza su dispositivo destinatario, la desviación debe investigarse. Una secuencia que parece funcionar en una única prueba general puede ocultar fallos cuando se verifican por separado los distintos puntos de iniciación.</a:t>
            </a:r>
            <a:endParaRPr/>
          </a:p>
          <a:p>
            <a:pPr indent="0" lvl="0" marL="0" rtl="0" algn="l">
              <a:lnSpc>
                <a:spcPct val="115000"/>
              </a:lnSpc>
              <a:spcBef>
                <a:spcPts val="600"/>
              </a:spcBef>
              <a:spcAft>
                <a:spcPts val="0"/>
              </a:spcAft>
              <a:buClr>
                <a:schemeClr val="dk1"/>
              </a:buClr>
              <a:buSzPts val="1100"/>
              <a:buFont typeface="Arial"/>
              <a:buNone/>
            </a:pPr>
            <a:r>
              <a:rPr lang="es"/>
              <a:t>En un circuito supervisado, la reacción ante una desconexión debe corresponder con el tipo de señal previsto. No basta con provocar una falla cualquiera y comprobar que se enciende una luz. El ensayo se documenta para cada función y condición considerada. Las observaciones permiten detectar circuitos incorrectamente identificados, dispositivos omitidos o contactos que no producen la respuesta esperada.</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9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73" name="Shape 773"/>
        <p:cNvGrpSpPr/>
        <p:nvPr/>
      </p:nvGrpSpPr>
      <p:grpSpPr>
        <a:xfrm>
          <a:off x="0" y="0"/>
          <a:ext cx="0" cy="0"/>
          <a:chOff x="0" y="0"/>
          <a:chExt cx="0" cy="0"/>
        </a:xfrm>
      </p:grpSpPr>
      <p:sp>
        <p:nvSpPr>
          <p:cNvPr id="774" name="Google Shape;774;h3da9233b4ad549b2_1_61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75" name="Google Shape;775;h3da9233b4ad549b2_1_61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La simulación de una emergencia recorre los eventos esperados: detección, avisos, acciones de cierre o parada, temporizadores, funciones de aborto y orden de liberación. En paralelo se comprueban las comunicaciones con el sistema de alarma del edificio y las señales que deben recibir los responsables. El corte controlado de la alimentación principal permite observar cómo responde el respaldo, siempre dentro de un procedimiento seguro. No se debe permitir que un ensayo provoque una descarga inesperada ni que el sistema quede inhibido al finalizar. Las pruebas de fallas muestran si un circuito abierto, una desconexión o una anomalía supervisada produce la indicación correcta. El informe debe registrar tanto las respuestas satisfactorias como las desviaciones y su corrección. La aceptación de una protección automática depende de que todas las funciones pertinentes actúen en el orden autorizado, no de que una sola alarma suene correctamente.</a:t>
            </a:r>
            <a:endParaRPr/>
          </a:p>
          <a:p>
            <a:pPr indent="0" lvl="0" marL="0" rtl="0" algn="l">
              <a:lnSpc>
                <a:spcPct val="115000"/>
              </a:lnSpc>
              <a:spcBef>
                <a:spcPts val="600"/>
              </a:spcBef>
              <a:spcAft>
                <a:spcPts val="0"/>
              </a:spcAft>
              <a:buClr>
                <a:schemeClr val="dk1"/>
              </a:buClr>
              <a:buSzPts val="1100"/>
              <a:buFont typeface="Arial"/>
              <a:buNone/>
            </a:pPr>
            <a:r>
              <a:rPr lang="es"/>
              <a:t>Una secuencia que responde correctamente a detección automática puede comportarse de forma distinta ante activación manual. Por eso ambas vías necesitan comprobación donde corresponda. Los interruptores de aborto, retardos y enlaces a equipos auxiliares también se evalúan conforme a su lógica particular. El registro debe permitir reconstruir qué se simuló y qué ocurrió, sin depender de la memoria del personal presente.</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9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81" name="Shape 781"/>
        <p:cNvGrpSpPr/>
        <p:nvPr/>
      </p:nvGrpSpPr>
      <p:grpSpPr>
        <a:xfrm>
          <a:off x="0" y="0"/>
          <a:ext cx="0" cy="0"/>
          <a:chOff x="0" y="0"/>
          <a:chExt cx="0" cy="0"/>
        </a:xfrm>
      </p:grpSpPr>
      <p:sp>
        <p:nvSpPr>
          <p:cNvPr id="782" name="Google Shape;782;h3da9233b4ad549b2_1_6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83" name="Google Shape;783;h3da9233b4ad549b2_1_6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El propietario necesita recibir documentación suficiente para operar, inspeccionar y mantener la instalación. Esto incluye planos conforme a obra, cálculos, manuales, instrucciones, secuencias operativas y reportes de aceptación. Los registros deben identificar el agente, los componentes, las pruebas ejecutadas y las personas responsables de su ejecución. La entrega también debe aclarar los límites del sistema y las acciones necesarias ante alarmas, fallas o indisponibilidades. Un manual genérico del fabricante no sustituye la documentación particular del recinto, del conjunto de válvulas ni de las conexiones realizadas. La organización que recibe el sistema debe conservar el expediente y mantenerlo actualizado cuando existan cambios. La capacitación del personal se integra en la puesta en servicio porque un operador que no conoce las señales del panel puede anular inadvertidamente una protección o no activar la respuesta requerida. La trazabilidad documental permite reconstruir las condiciones de seguridad durante toda la vida útil.</a:t>
            </a:r>
            <a:endParaRPr/>
          </a:p>
          <a:p>
            <a:pPr indent="0" lvl="0" marL="0" rtl="0" algn="l">
              <a:lnSpc>
                <a:spcPct val="115000"/>
              </a:lnSpc>
              <a:spcBef>
                <a:spcPts val="600"/>
              </a:spcBef>
              <a:spcAft>
                <a:spcPts val="0"/>
              </a:spcAft>
              <a:buClr>
                <a:schemeClr val="dk1"/>
              </a:buClr>
              <a:buSzPts val="1100"/>
              <a:buFont typeface="Arial"/>
              <a:buNone/>
            </a:pPr>
            <a:r>
              <a:rPr lang="es"/>
              <a:t>La documentación de entrega debe permanecer accesible cuando se necesite atender una falla. Un plano guardado únicamente por el contratista que instaló el sistema puede resultar inaccesible años después. El propietario necesita copias controladas y criterios para mantenerlas actualizadas. También conviene identificar el servicio competente y los datos de componentes necesarios para solicitar repuestos compatibles en el futuro.</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9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89" name="Shape 789"/>
        <p:cNvGrpSpPr/>
        <p:nvPr/>
      </p:nvGrpSpPr>
      <p:grpSpPr>
        <a:xfrm>
          <a:off x="0" y="0"/>
          <a:ext cx="0" cy="0"/>
          <a:chOff x="0" y="0"/>
          <a:chExt cx="0" cy="0"/>
        </a:xfrm>
      </p:grpSpPr>
      <p:sp>
        <p:nvSpPr>
          <p:cNvPr id="790" name="Google Shape;790;h3da9233b4ad549b2_1_40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91" name="Google Shape;791;h3da9233b4ad549b2_1_40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Seguiremos con los programas periódicos, la identificación de deterioros, la documentación del servicio y la gestión de equipos fuera de operación.</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10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96" name="Shape 796"/>
        <p:cNvGrpSpPr/>
        <p:nvPr/>
      </p:nvGrpSpPr>
      <p:grpSpPr>
        <a:xfrm>
          <a:off x="0" y="0"/>
          <a:ext cx="0" cy="0"/>
          <a:chOff x="0" y="0"/>
          <a:chExt cx="0" cy="0"/>
        </a:xfrm>
      </p:grpSpPr>
      <p:sp>
        <p:nvSpPr>
          <p:cNvPr id="797" name="Google Shape;797;h3da9233b4ad549b2_1_41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98" name="Google Shape;798;h3da9233b4ad549b2_1_41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La inspección visual comprueba que un sistema aparenta estar disponible y libre de daño físico. El servicio incluye intervenciones técnicas de acuerdo con los requisitos específicos, mientras que el mantenimiento busca conservar o restablecer el funcionamiento previsto. Estas actividades deben asignarse a personal con la competencia pertinente. Un propietario puede participar en revisiones visuales si las condiciones y el procedimiento lo permiten, pero ello no autoriza a manipular actuadores, abrir recipientes o ajustar válvulas. La frecuencia también cambia: hay tareas mensuales, semestrales y anuales con alcances distintos. Registrar todos los controles con una sola palabra, mantenimiento, impide conocer qué se hizo realmente. La documentación debe describir componentes verificados, anomalías, resultados y acciones correctivas. Esta separación permite analizar tendencias y detectar incumplimientos. Un sistema con múltiples visitas registradas puede haber permanecido técnicamente desatendido si ninguna cubrió los requisitos de servicio que le correspondían.</a:t>
            </a:r>
            <a:endParaRPr/>
          </a:p>
          <a:p>
            <a:pPr indent="0" lvl="0" marL="0" rtl="0" algn="l">
              <a:lnSpc>
                <a:spcPct val="115000"/>
              </a:lnSpc>
              <a:spcBef>
                <a:spcPts val="600"/>
              </a:spcBef>
              <a:spcAft>
                <a:spcPts val="0"/>
              </a:spcAft>
              <a:buClr>
                <a:schemeClr val="dk1"/>
              </a:buClr>
              <a:buSzPts val="1100"/>
              <a:buFont typeface="Arial"/>
              <a:buNone/>
            </a:pPr>
            <a:r>
              <a:rPr lang="es"/>
              <a:t>Los términos de mantenimiento deben relacionarse con evidencias medibles. Una limpieza de carcasa, una prueba eléctrica y una recarga de agente son actividades diferentes. Todas pueden ser útiles, pero tienen alcances y riesgos distintos. El registro técnico necesita indicar qué procedimiento se realizó y qué resultado obtuvo, evitando que un trabajo superficial se confunda con una intervención integral.</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10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3" name="Shape 803"/>
        <p:cNvGrpSpPr/>
        <p:nvPr/>
      </p:nvGrpSpPr>
      <p:grpSpPr>
        <a:xfrm>
          <a:off x="0" y="0"/>
          <a:ext cx="0" cy="0"/>
          <a:chOff x="0" y="0"/>
          <a:chExt cx="0" cy="0"/>
        </a:xfrm>
      </p:grpSpPr>
      <p:sp>
        <p:nvSpPr>
          <p:cNvPr id="804" name="Google Shape;804;h3da9233b4ad549b2_1_64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05" name="Google Shape;805;h3da9233b4ad549b2_1_64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El calendario de confiabilidad combina intervalos que responden a riesgos diferentes. Los controles mensuales permiten reconocer rápidamente daños, señales de fallo y modificaciones del entorno. Las actividades semestrales examinan condiciones más detalladas del almacenamiento, incluidas cantidades o presiones según el tipo de agente y recipiente. El servicio anual amplía la revisión de los componentes y de la integridad de las condiciones protegidas. Ciertas pruebas de recipientes y mangueras se ejecutan conforme a reglas particulares y estados de uso, por lo que no todas se realizan automáticamente cada cinco años. La planificación debe considerar fabricante, normativa aplicable y registros anteriores. Una actividad pendiente no se vuelve conforme por incluirla en un cronograma futuro. Cuando aparece una condición que amenaza la protección, corresponde actuar de inmediato y gestionar formalmente la indisponibilidad si procede. Las revisiones periódicas son una barrera preventiva, no una autorización para demorar correcciones críticas.</a:t>
            </a:r>
            <a:endParaRPr/>
          </a:p>
          <a:p>
            <a:pPr indent="0" lvl="0" marL="0" rtl="0" algn="l">
              <a:lnSpc>
                <a:spcPct val="115000"/>
              </a:lnSpc>
              <a:spcBef>
                <a:spcPts val="600"/>
              </a:spcBef>
              <a:spcAft>
                <a:spcPts val="0"/>
              </a:spcAft>
              <a:buClr>
                <a:schemeClr val="dk1"/>
              </a:buClr>
              <a:buSzPts val="1100"/>
              <a:buFont typeface="Arial"/>
              <a:buNone/>
            </a:pPr>
            <a:r>
              <a:rPr lang="es"/>
              <a:t>Un programa anual debe contemplar situaciones extraordinarias como una descarga real, un cambio de uso del espacio o una reparación de cilindros. Esas condiciones pueden requerir controles adicionales antes del siguiente vencimiento programado. La planificación no debería convertirse en una razón para posponer la atención de un defecto crítico. El estado del riesgo tiene prioridad frente al calendario administrativo.</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10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10" name="Shape 810"/>
        <p:cNvGrpSpPr/>
        <p:nvPr/>
      </p:nvGrpSpPr>
      <p:grpSpPr>
        <a:xfrm>
          <a:off x="0" y="0"/>
          <a:ext cx="0" cy="0"/>
          <a:chOff x="0" y="0"/>
          <a:chExt cx="0" cy="0"/>
        </a:xfrm>
      </p:grpSpPr>
      <p:sp>
        <p:nvSpPr>
          <p:cNvPr id="811" name="Google Shape;811;h3da9233b4ad549b2_1_65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12" name="Google Shape;812;h3da9233b4ad549b2_1_65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Una inspección mensual verifica indicaciones visibles del panel, estado aparente de los recipientes, accesibilidad y condiciones del riesgo protegido. Deben revisarse signos de daño físico, corrosión, obstrucciones y cambios relevantes en el área. Las lecturas de presión se interpretan con las referencias y correcciones apropiadas. También conviene revisar que las estaciones manuales y los mandos no estén bloqueados por mobiliario. Si existen averías o señales de supervisión, deben registrarse y atenderse conforme al procedimiento establecido. El inspector no necesita activar una descarga para reconocer una condición peligrosa. La revisión debe hacerse comparando el estado actual con los datos conocidos y con los registros previos. Una sala sometida a instalación de nuevos cables, por ejemplo, puede presentar perforaciones que no existían el mes anterior. El registro mensual permite que ese cambio se detecte antes de comprometer la retención del agente durante un incendio.</a:t>
            </a:r>
            <a:endParaRPr/>
          </a:p>
          <a:p>
            <a:pPr indent="0" lvl="0" marL="0" rtl="0" algn="l">
              <a:lnSpc>
                <a:spcPct val="115000"/>
              </a:lnSpc>
              <a:spcBef>
                <a:spcPts val="600"/>
              </a:spcBef>
              <a:spcAft>
                <a:spcPts val="0"/>
              </a:spcAft>
              <a:buClr>
                <a:schemeClr val="dk1"/>
              </a:buClr>
              <a:buSzPts val="1100"/>
              <a:buFont typeface="Arial"/>
              <a:buNone/>
            </a:pPr>
            <a:r>
              <a:rPr lang="es"/>
              <a:t>Un buen registro mensual permite comparar tendencias. Si el mismo cilindro presenta descensos progresivos en sus lecturas corregidas, esa información puede justificar una evaluación antes del siguiente servicio. También es útil documentar cambios en accesibilidad o condición del recinto. El valor de la inspección se multiplica cuando las observaciones se transforman en acciones y se comprueba su cumplimiento.</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10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18" name="Shape 818"/>
        <p:cNvGrpSpPr/>
        <p:nvPr/>
      </p:nvGrpSpPr>
      <p:grpSpPr>
        <a:xfrm>
          <a:off x="0" y="0"/>
          <a:ext cx="0" cy="0"/>
          <a:chOff x="0" y="0"/>
          <a:chExt cx="0" cy="0"/>
        </a:xfrm>
      </p:grpSpPr>
      <p:sp>
        <p:nvSpPr>
          <p:cNvPr id="819" name="Google Shape;819;h3da9233b4ad549b2_1_65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20" name="Google Shape;820;h3da9233b4ad549b2_1_65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La evaluación semestral de cilindros considera la cantidad disponible y el estado de presurización, aplicando criterios particulares al tipo de agente. Para halocarbonos, la pérdida de masa y la caída de presión ajustada por temperatura tienen límites definidos que exigen corrección cuando se superan. En gases inertes la cantidad se relaciona principalmente con la presión corregida, dentro de las reglas aplicables. No deben mezclarse porcentajes de una modalidad con otra. Si se retira un recipiente para servicio, el agente debe manejarse según los procedimientos de recuperación y las disposiciones ambientales, evitando su liberación innecesaria. La intervención sobre cilindros necesita medios adecuados de medición y personal competente. Los valores obtenidos deben vincularse al número de serie, la temperatura y el dato nominal. Una simple anotación de presión aceptable sin referencia técnica puede ocultar una pérdida sostenida de suministro.</a:t>
            </a:r>
            <a:endParaRPr/>
          </a:p>
          <a:p>
            <a:pPr indent="0" lvl="0" marL="0" rtl="0" algn="l">
              <a:lnSpc>
                <a:spcPct val="115000"/>
              </a:lnSpc>
              <a:spcBef>
                <a:spcPts val="600"/>
              </a:spcBef>
              <a:spcAft>
                <a:spcPts val="0"/>
              </a:spcAft>
              <a:buClr>
                <a:schemeClr val="dk1"/>
              </a:buClr>
              <a:buSzPts val="1100"/>
              <a:buFont typeface="Arial"/>
              <a:buNone/>
            </a:pPr>
            <a:r>
              <a:rPr lang="es"/>
              <a:t>La comparación de recipientes requiere instrumentos adecuados y procedimientos que preserven la seguridad del personal. Las diferencias entre masa, presión y temperatura deben interpretarse según el agente. Cuando se decide retirar una botella, se gestiona la continuidad de protección y se evita dejar una salida de colector sin las medidas previstas. La intervención técnica debe considerar tanto el recipiente como el sistema al que pertenece.</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10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26" name="Shape 826"/>
        <p:cNvGrpSpPr/>
        <p:nvPr/>
      </p:nvGrpSpPr>
      <p:grpSpPr>
        <a:xfrm>
          <a:off x="0" y="0"/>
          <a:ext cx="0" cy="0"/>
          <a:chOff x="0" y="0"/>
          <a:chExt cx="0" cy="0"/>
        </a:xfrm>
      </p:grpSpPr>
      <p:sp>
        <p:nvSpPr>
          <p:cNvPr id="827" name="Google Shape;827;h3da9233b4ad549b2_1_66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28" name="Google Shape;828;h3da9233b4ad549b2_1_66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El recinto protegido puede cambiar durante la vida útil del sistema sin que se modifique ninguno de sus cilindros. Obras civiles, instalación de cableado, cambio de puertas y nuevas aberturas alteran la retención del agente. El programa anual debe detectar estos cambios y verificar que no hayan comprometido la protección. Una penetración necesita un sellado adecuado tanto para el confinamiento como para las exigencias constructivas que correspondan. La inspección considera el estado de compuertas, paredes, pisos elevados y techos. Si el área cambia de dimensiones o incorpora nuevas particiones, puede ser necesario revisar también el volumen y la distribución de boquillas. No es suficiente declarar conforme un recinto porque la prueba de integridad original fue satisfactoria. La revisión anual conecta las condiciones actuales de operación con las hipótesis utilizadas en el diseño aceptado y permite ordenar pruebas adicionales cuando se justifiquen.</a:t>
            </a:r>
            <a:endParaRPr/>
          </a:p>
          <a:p>
            <a:pPr indent="0" lvl="0" marL="0" rtl="0" algn="l">
              <a:lnSpc>
                <a:spcPct val="115000"/>
              </a:lnSpc>
              <a:spcBef>
                <a:spcPts val="600"/>
              </a:spcBef>
              <a:spcAft>
                <a:spcPts val="0"/>
              </a:spcAft>
              <a:buClr>
                <a:schemeClr val="dk1"/>
              </a:buClr>
              <a:buSzPts val="1100"/>
              <a:buFont typeface="Arial"/>
              <a:buNone/>
            </a:pPr>
            <a:r>
              <a:rPr lang="es"/>
              <a:t>El seguimiento anual puede apoyarse en planos del recinto con identificación de cambios. Marcar nuevas penetraciones, puertas o equipos facilita localizar las modificaciones y decidir si requieren pruebas adicionales. El archivo histórico permite comprobar cuándo se introdujo una condición que afecta la protección. Esta información resulta especialmente útil cuando varias empresas contratistas intervienen en la infraestructura a lo largo del tiempo.</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10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34" name="Shape 834"/>
        <p:cNvGrpSpPr/>
        <p:nvPr/>
      </p:nvGrpSpPr>
      <p:grpSpPr>
        <a:xfrm>
          <a:off x="0" y="0"/>
          <a:ext cx="0" cy="0"/>
          <a:chOff x="0" y="0"/>
          <a:chExt cx="0" cy="0"/>
        </a:xfrm>
      </p:grpSpPr>
      <p:sp>
        <p:nvSpPr>
          <p:cNvPr id="835" name="Google Shape;835;h3da9233b4ad549b2_1_66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36" name="Google Shape;836;h3da9233b4ad549b2_1_66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El servicio anual exige una evaluación documentada y las verificaciones que correspondan a los componentes del sistema. La revisión puede incluir mangueras, conexiones, estado de recipientes, registros y condiciones generales de funcionamiento. No debe confundirse servicio anual con obligación de descargar agente en cada visita: los métodos exigidos dependen de la norma y de los procedimientos autorizados. El reporte debe describir lo que efectivamente se comprobó, los defectos detectados y las medidas recomendadas. Los datos de peso, presión, agente y fecha son esenciales cuando forman parte del control de los recipientes. Los registros deben ser legibles, trazables y comparables. Una recomendación de reparación sin identificar su criticidad puede dejar al propietario sin información suficiente para decidir acciones inmediatas. La supervisión posterior verifica que los hallazgos se cerraron de manera comprobable, en lugar de aceptar una declaración genérica de trabajo realizado.</a:t>
            </a:r>
            <a:endParaRPr/>
          </a:p>
          <a:p>
            <a:pPr indent="0" lvl="0" marL="0" rtl="0" algn="l">
              <a:lnSpc>
                <a:spcPct val="115000"/>
              </a:lnSpc>
              <a:spcBef>
                <a:spcPts val="600"/>
              </a:spcBef>
              <a:spcAft>
                <a:spcPts val="0"/>
              </a:spcAft>
              <a:buClr>
                <a:schemeClr val="dk1"/>
              </a:buClr>
              <a:buSzPts val="1100"/>
              <a:buFont typeface="Arial"/>
              <a:buNone/>
            </a:pPr>
            <a:r>
              <a:rPr lang="es"/>
              <a:t>El informe de servicio debe incluir resultados verificables y decisiones claras. La expresión se recomienda revisión posterior resulta insuficiente ante una anomalía que impide descargar. Es necesario indicar su importancia, la acción requerida y el estado del equipo. Si se retira un componente, el propietario debe conocer qué protección queda disponible. Una firma técnica certifica un alcance concreto de trabajo, no una garantía absoluta de desempeño futuro.</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10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1" name="Shape 841"/>
        <p:cNvGrpSpPr/>
        <p:nvPr/>
      </p:nvGrpSpPr>
      <p:grpSpPr>
        <a:xfrm>
          <a:off x="0" y="0"/>
          <a:ext cx="0" cy="0"/>
          <a:chOff x="0" y="0"/>
          <a:chExt cx="0" cy="0"/>
        </a:xfrm>
      </p:grpSpPr>
      <p:sp>
        <p:nvSpPr>
          <p:cNvPr id="842" name="Google Shape;842;h3da9233b4ad549b2_1_67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43" name="Google Shape;843;h3da9233b4ad549b2_1_67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Los recipientes presurizados están sujetos a requisitos de inspección, prueba y recertificación que dependen de su construcción, estado y reglas de transporte o presión aplicables. La condición de un cilindro que ha permanecido en servicio sin descarga ni daño no es necesariamente igual a la de otro que fue retirado, descargado o presenta deterioro. Las pruebas hidrostáticas y las inspecciones periódicas deben seleccionarse a partir de los criterios normativos específicos y no mediante una tabla simplificada para todos los recipientes. La revisión física puede encontrar golpes, corrosión o daños térmicos que obliguen a retirarlo del servicio antes del siguiente intervalo programado. Toda decisión necesita evidencia escrita y la identificación permanente del equipo. La seguridad del personal también exige dispositivos antirretroceso, transporte controlado y procedimientos del fabricante. Un recipiente que supera una revisión exterior no queda automáticamente aprobado para cualquier operación de recarga.</a:t>
            </a:r>
            <a:endParaRPr/>
          </a:p>
          <a:p>
            <a:pPr indent="0" lvl="0" marL="0" rtl="0" algn="l">
              <a:lnSpc>
                <a:spcPct val="115000"/>
              </a:lnSpc>
              <a:spcBef>
                <a:spcPts val="600"/>
              </a:spcBef>
              <a:spcAft>
                <a:spcPts val="0"/>
              </a:spcAft>
              <a:buClr>
                <a:schemeClr val="dk1"/>
              </a:buClr>
              <a:buSzPts val="1100"/>
              <a:buFont typeface="Arial"/>
              <a:buNone/>
            </a:pPr>
            <a:r>
              <a:rPr lang="es"/>
              <a:t>Las marcas de corrosión en un recipiente merecen evaluación por personal competente, especialmente cuando aparecen junto a soldaduras, base o conexiones. Limpiar y pintar el exterior puede ocultar la progresión del daño. La decisión sobre prueba, retiro o sustitución debe basarse en criterios del recipiente y en los requisitos reglamentarios aplicables. La trazabilidad del número de serie evita confundir historiales de cilindros similares.</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10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8" name="Shape 848"/>
        <p:cNvGrpSpPr/>
        <p:nvPr/>
      </p:nvGrpSpPr>
      <p:grpSpPr>
        <a:xfrm>
          <a:off x="0" y="0"/>
          <a:ext cx="0" cy="0"/>
          <a:chOff x="0" y="0"/>
          <a:chExt cx="0" cy="0"/>
        </a:xfrm>
      </p:grpSpPr>
      <p:sp>
        <p:nvSpPr>
          <p:cNvPr id="849" name="Google Shape;849;h3da9233b4ad549b2_1_67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50" name="Google Shape;850;h3da9233b4ad549b2_1_67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El historial del sistema permite demostrar qué se revisó, qué falló y cómo se restableció su capacidad de protección. Debe conservarse la documentación requerida y establecerse una transferencia clara de responsabilidades cuando cambian contratistas o administradores. Los registros de inspecciones breves pueden tener períodos de conservación distintos de los informes de aceptación y documentos fundamentales de diseño. La organización debe seguir los requisitos de la norma y las obligaciones locales aplicables. Además de archivar documentos, es necesario capacitar al personal que vigila el sistema y al que puede estar presente durante una descarga. Los ocupantes deben reconocer señales de alarma, rutas de salida y restricciones de reingreso. Los técnicos requieren conocimientos específicos para trabajar sobre cilindros, válvulas y controles. La capacitación se verifica por su correspondencia con las funciones reales y por la actualización cuando cambian equipos, procedimientos o condiciones del recinto.</a:t>
            </a:r>
            <a:endParaRPr/>
          </a:p>
          <a:p>
            <a:pPr indent="0" lvl="0" marL="0" rtl="0" algn="l">
              <a:lnSpc>
                <a:spcPct val="115000"/>
              </a:lnSpc>
              <a:spcBef>
                <a:spcPts val="600"/>
              </a:spcBef>
              <a:spcAft>
                <a:spcPts val="0"/>
              </a:spcAft>
              <a:buClr>
                <a:schemeClr val="dk1"/>
              </a:buClr>
              <a:buSzPts val="1100"/>
              <a:buFont typeface="Arial"/>
              <a:buNone/>
            </a:pPr>
            <a:r>
              <a:rPr lang="es"/>
              <a:t>La calidad del registro también afecta la respuesta ante emergencias. Un operador que conoce la fecha de la última prueba y la ubicación del manual puede orientar con mayor precisión a los especialistas que atienden una falla. Las capacitaciones deben actualizarse cuando cambian paneles o procedimientos. Los trabajadores necesitan conocer instrucciones operativas concretas, no únicamente un certificado general de asistencia.</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10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55" name="Shape 855"/>
        <p:cNvGrpSpPr/>
        <p:nvPr/>
      </p:nvGrpSpPr>
      <p:grpSpPr>
        <a:xfrm>
          <a:off x="0" y="0"/>
          <a:ext cx="0" cy="0"/>
          <a:chOff x="0" y="0"/>
          <a:chExt cx="0" cy="0"/>
        </a:xfrm>
      </p:grpSpPr>
      <p:sp>
        <p:nvSpPr>
          <p:cNvPr id="856" name="Google Shape;856;h3da9233b4ad549b2_1_68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57" name="Google Shape;857;h3da9233b4ad549b2_1_68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Una indisponibilidad ocurre cuando el sistema o una parte de él no puede ofrecer la protección prevista. Puede producirse por una falla repentina, por un trabajo planificado o por el descubrimiento de un defecto durante una inspección. No toda señal menor tiene idéntica criticidad, pero cualquier condición capaz de impedir la respuesta debe evaluarse formalmente. La gestión comienza identificando el alcance: qué recinto queda afectado, qué función se ha perdido y cuánto tiempo podría mantenerse la situación. Después se coordina la notificación, se establecen controles temporales y se programa la corrección. La clasificación como planificada o de emergencia determina la preparación posible, pero no elimina las obligaciones de protección. Es inaceptable que un sistema permanezca meses fuera de servicio con una etiqueta temporal que nadie revisa. La duración de la indisponibilidad debe minimizarse y controlarse mediante responsabilidades y seguimiento definidos.</a:t>
            </a:r>
            <a:endParaRPr/>
          </a:p>
          <a:p>
            <a:pPr indent="0" lvl="0" marL="0" rtl="0" algn="l">
              <a:lnSpc>
                <a:spcPct val="115000"/>
              </a:lnSpc>
              <a:spcBef>
                <a:spcPts val="600"/>
              </a:spcBef>
              <a:spcAft>
                <a:spcPts val="0"/>
              </a:spcAft>
              <a:buClr>
                <a:schemeClr val="dk1"/>
              </a:buClr>
              <a:buSzPts val="1100"/>
              <a:buFont typeface="Arial"/>
              <a:buNone/>
            </a:pPr>
            <a:r>
              <a:rPr lang="es"/>
              <a:t>Una avería que afecta solo un sector requiere identificar el alcance exacto del daño. En un sistema con suministro compartido podría comprometer también otras zonas, según la configuración de válvulas y colectores. La decisión de medidas provisionales depende de esa relación. Por eso resulta esencial disponer de planos actualizados y de una persona capaz de comprender la arquitectura del sistema antes de comunicar el riesgo residual.</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10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63" name="Shape 863"/>
        <p:cNvGrpSpPr/>
        <p:nvPr/>
      </p:nvGrpSpPr>
      <p:grpSpPr>
        <a:xfrm>
          <a:off x="0" y="0"/>
          <a:ext cx="0" cy="0"/>
          <a:chOff x="0" y="0"/>
          <a:chExt cx="0" cy="0"/>
        </a:xfrm>
      </p:grpSpPr>
      <p:sp>
        <p:nvSpPr>
          <p:cNvPr id="864" name="Google Shape;864;h3da9233b4ad549b2_1_69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65" name="Google Shape;865;h3da9233b4ad549b2_1_69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La gestión formal de indisponibilidades requiere una persona o función responsable de coordinar comunicaciones, autorizaciones y medidas compensatorias. La identificación física del sistema debe evitar que otro trabajador lo considere operativo por error. Las etiquetas se ubican de acuerdo con el programa y permiten reconocer el equipo afectado, la condición y la responsabilidad de seguimiento. En algunos escenarios resulta necesario señalizar tanto el componente como la unidad de control y los puntos establecidos de comunicación. Una etiqueta no constituye por sí misma una medida compensatoria: solo informa que la protección ha cambiado. Es necesario definir el peligro residual y las precauciones mientras dura la intervención. Cuando varios contratistas trabajan sobre un mismo sistema, debe existir una fuente única de información sobre su estado real. El retiro de etiquetas solamente corresponde después de verificar y documentar el retorno efectivo al servicio.</a:t>
            </a:r>
            <a:endParaRPr/>
          </a:p>
          <a:p>
            <a:pPr indent="0" lvl="0" marL="0" rtl="0" algn="l">
              <a:lnSpc>
                <a:spcPct val="115000"/>
              </a:lnSpc>
              <a:spcBef>
                <a:spcPts val="600"/>
              </a:spcBef>
              <a:spcAft>
                <a:spcPts val="0"/>
              </a:spcAft>
              <a:buClr>
                <a:schemeClr val="dk1"/>
              </a:buClr>
              <a:buSzPts val="1100"/>
              <a:buFont typeface="Arial"/>
              <a:buNone/>
            </a:pPr>
            <a:r>
              <a:rPr lang="es"/>
              <a:t>Las etiquetas deben evitar ambigüedades. Indicar solamente mantenimiento puede ser insuficiente para alguien que necesita decidir si puede confiar en la protección del recinto. El estado declarado debe corresponder con la capacidad realmente disponible y con el alcance de la intervención. Las personas autorizadas deben saber quién puede retirar la señal y bajo qué evidencia se da por restablecido el sistema.</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1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70" name="Shape 870"/>
        <p:cNvGrpSpPr/>
        <p:nvPr/>
      </p:nvGrpSpPr>
      <p:grpSpPr>
        <a:xfrm>
          <a:off x="0" y="0"/>
          <a:ext cx="0" cy="0"/>
          <a:chOff x="0" y="0"/>
          <a:chExt cx="0" cy="0"/>
        </a:xfrm>
      </p:grpSpPr>
      <p:sp>
        <p:nvSpPr>
          <p:cNvPr id="871" name="Google Shape;871;h3da9233b4ad549b2_1_69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72" name="Google Shape;872;h3da9233b4ad549b2_1_69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La falta de protección primaria puede exigir medidas temporales que reduzcan la exposición al incendio. Dependiendo de las condiciones y de lo establecido en el programa de indisponibilidades, pueden contemplarse vigilancia contra incendios, restricciones de combustible, paralización de actividades peligrosas o evacuación de áreas afectadas. La selección se basa en el riesgo y en las exigencias aplicables, no en una regla aislada de tiempo repetida sin contexto. El personal de vigilancia debe saber cómo identificar un evento, comunicarlo y activar la respuesta; su presencia física no equivale a reemplazar la capacidad de extinción perdida. Las medidas deben mantenerse mientras no se haya restablecido completamente la protección. La administración del edificio debe coordinar con los servicios de emergencia y con la autoridad competente cuando corresponda. El objetivo es reducir la probabilidad y las consecuencias de un incendio durante el período excepcional de vulnerabilidad.</a:t>
            </a:r>
            <a:endParaRPr/>
          </a:p>
          <a:p>
            <a:pPr indent="0" lvl="0" marL="0" rtl="0" algn="l">
              <a:lnSpc>
                <a:spcPct val="115000"/>
              </a:lnSpc>
              <a:spcBef>
                <a:spcPts val="600"/>
              </a:spcBef>
              <a:spcAft>
                <a:spcPts val="0"/>
              </a:spcAft>
              <a:buClr>
                <a:schemeClr val="dk1"/>
              </a:buClr>
              <a:buSzPts val="1100"/>
              <a:buFont typeface="Arial"/>
              <a:buNone/>
            </a:pPr>
            <a:r>
              <a:rPr lang="es"/>
              <a:t>Las medidas compensatorias cambian según la gravedad del riesgo y la disponibilidad de otras defensas. Un centro de datos con carga eléctrica continua puede requerir controles diferentes de una sala temporalmente desocupada. El propósito es evitar la exposición a una pérdida de protección aceptada de manera rutinaria. Las decisiones se documentan y revisan si se prolonga la indisponibilidad o cambia la actividad del área.</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1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77" name="Shape 877"/>
        <p:cNvGrpSpPr/>
        <p:nvPr/>
      </p:nvGrpSpPr>
      <p:grpSpPr>
        <a:xfrm>
          <a:off x="0" y="0"/>
          <a:ext cx="0" cy="0"/>
          <a:chOff x="0" y="0"/>
          <a:chExt cx="0" cy="0"/>
        </a:xfrm>
      </p:grpSpPr>
      <p:sp>
        <p:nvSpPr>
          <p:cNvPr id="878" name="Google Shape;878;h3da9233b4ad549b2_1_70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79" name="Google Shape;879;h3da9233b4ad549b2_1_70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El retorno a servicio requiere que se hayan completado las reparaciones o tareas planificadas y se hayan comprobado las funciones afectadas. Dependiendo del trabajo, pueden ser necesarias verificaciones de posición de válvulas, conexiones, actuadores, alarmas, supervisión y secuencias de control. Los responsables deben confirmar que no quedan bloqueos, desconexiones temporales o señales anormales. Después corresponde informar a quienes administran la instalación y a las personas que habían recibido la notificación de indisponibilidad. El retiro de etiquetas y la actualización de registros se realizan una vez comprobada la restitución. La documentación de cierre debe indicar qué se reparó, qué pruebas respaldan la condición operativa y quién autorizó el restablecimiento. Un sistema no vuelve a estar disponible por el simple hecho de que el contratista abandonó el lugar o de que se reinició su panel. El cierre exige evidencia técnica y comunicación adecuada.</a:t>
            </a:r>
            <a:endParaRPr/>
          </a:p>
          <a:p>
            <a:pPr indent="0" lvl="0" marL="0" rtl="0" algn="l">
              <a:lnSpc>
                <a:spcPct val="115000"/>
              </a:lnSpc>
              <a:spcBef>
                <a:spcPts val="600"/>
              </a:spcBef>
              <a:spcAft>
                <a:spcPts val="0"/>
              </a:spcAft>
              <a:buClr>
                <a:schemeClr val="dk1"/>
              </a:buClr>
              <a:buSzPts val="1100"/>
              <a:buFont typeface="Arial"/>
              <a:buNone/>
            </a:pPr>
            <a:r>
              <a:rPr lang="es"/>
              <a:t>El retorno se comprueba mediante la secuencia pertinente y mediante la revisión física de los equipos que fueron intervenidos. Es posible que una reparación mecánica haya quedado terminada mientras subsiste una señal de supervisión. También puede ocurrir que el panel esté normal, pero continúe cerrada una válvula. La restitución exige revisar todos los mecanismos afectados y comunicar formalmente el resultado.</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1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84" name="Shape 884"/>
        <p:cNvGrpSpPr/>
        <p:nvPr/>
      </p:nvGrpSpPr>
      <p:grpSpPr>
        <a:xfrm>
          <a:off x="0" y="0"/>
          <a:ext cx="0" cy="0"/>
          <a:chOff x="0" y="0"/>
          <a:chExt cx="0" cy="0"/>
        </a:xfrm>
      </p:grpSpPr>
      <p:sp>
        <p:nvSpPr>
          <p:cNvPr id="885" name="Google Shape;885;h3da9233b4ad549b2_1_41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86" name="Google Shape;886;h3da9233b4ad549b2_1_41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Terminamos con las aplicaciones marinas y con los anexos técnicos que ayudan a interpretar los fundamentos físicos y los procedimientos de evaluación.</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1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91" name="Shape 891"/>
        <p:cNvGrpSpPr/>
        <p:nvPr/>
      </p:nvGrpSpPr>
      <p:grpSpPr>
        <a:xfrm>
          <a:off x="0" y="0"/>
          <a:ext cx="0" cy="0"/>
          <a:chOff x="0" y="0"/>
          <a:chExt cx="0" cy="0"/>
        </a:xfrm>
      </p:grpSpPr>
      <p:sp>
        <p:nvSpPr>
          <p:cNvPr id="892" name="Google Shape;892;h3da9233b4ad549b2_1_41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93" name="Google Shape;893;h3da9233b4ad549b2_1_41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Las instalaciones marinas presentan condiciones que pueden diferir de un edificio convencional: movimiento, vibración, compartimentos conectados, riesgos de maquinaria y procedimientos específicos de evacuación. El capítulo dedicado a estos sistemas establece requisitos particulares de selección y aplicación. Deben considerarse restricciones respecto de determinados espacios de carga y riesgos térmicos especiales. Una sala de máquinas puede presentar combustible, superficies calientes y rutas de acceso limitadas, de modo que el análisis de descarga se vincula estrechamente con la seguridad de la tripulación. El diseño debe atender la configuración real de mamparos, compuertas, sentinas y espacios conectados. La autoridad competente y las normas marítimas aplicables intervienen en la aprobación. No se debe trasladar sin revisión una solución terrestre a bordo de una embarcación: las condiciones de ocupación, detección, suministro y resistencia estructural pueden exigir disposiciones específicas.</a:t>
            </a:r>
            <a:endParaRPr/>
          </a:p>
          <a:p>
            <a:pPr indent="0" lvl="0" marL="0" rtl="0" algn="l">
              <a:lnSpc>
                <a:spcPct val="115000"/>
              </a:lnSpc>
              <a:spcBef>
                <a:spcPts val="600"/>
              </a:spcBef>
              <a:spcAft>
                <a:spcPts val="0"/>
              </a:spcAft>
              <a:buClr>
                <a:schemeClr val="dk1"/>
              </a:buClr>
              <a:buSzPts val="1100"/>
              <a:buFont typeface="Arial"/>
              <a:buNone/>
            </a:pPr>
            <a:r>
              <a:rPr lang="es"/>
              <a:t>En aplicaciones navales, la distribución de carga, la ventilación de compartimentos y la capacidad de salir de una sala de máquinas son condiciones operativas determinantes. El personal puede estar trabajando en espacios de acceso restringido cuando inicia la alarma. Por eso los medios de aviso y las salvaguardas deben adecuarse al buque. Las particularidades del capítulo marino no son simples cambios de denominación respecto de un edificio.</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1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99" name="Shape 899"/>
        <p:cNvGrpSpPr/>
        <p:nvPr/>
      </p:nvGrpSpPr>
      <p:grpSpPr>
        <a:xfrm>
          <a:off x="0" y="0"/>
          <a:ext cx="0" cy="0"/>
          <a:chOff x="0" y="0"/>
          <a:chExt cx="0" cy="0"/>
        </a:xfrm>
      </p:grpSpPr>
      <p:sp>
        <p:nvSpPr>
          <p:cNvPr id="900" name="Google Shape;900;h3da9233b4ad549b2_1_42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01" name="Google Shape;901;h3da9233b4ad549b2_1_4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Los recipientes pueden ubicarse en compartimentos dedicados o en arreglos autorizados, de acuerdo con las condiciones de acceso y protección del buque. Deben considerarse ventilación, fijación frente a vibraciones y efectos del movimiento durante la navegación. Los dispositivos de control y alarma requieren una comunicación eficaz con los puntos desde los que la tripulación gestiona la emergencia. Cuando las señales se anuncian en el puente de navegación o en centros de mando, deben ser inequívocas y compatibles con el sistema de supervisión a bordo. El cableado y las conexiones necesitan resistencia y protección acordes con el ambiente marino. La evaluación también contempla daño mecánico, corrosión y acceso para mantenimiento. Una instalación puede cumplir su función en una prueba estática y presentar vulnerabilidades durante operación real si los soportes o las rutas de cable no fueron diseñados para las condiciones del buque. La documentación debe explicar esos supuestos.</a:t>
            </a:r>
            <a:endParaRPr/>
          </a:p>
          <a:p>
            <a:pPr indent="0" lvl="0" marL="0" rtl="0" algn="l">
              <a:lnSpc>
                <a:spcPct val="115000"/>
              </a:lnSpc>
              <a:spcBef>
                <a:spcPts val="600"/>
              </a:spcBef>
              <a:spcAft>
                <a:spcPts val="0"/>
              </a:spcAft>
              <a:buClr>
                <a:schemeClr val="dk1"/>
              </a:buClr>
              <a:buSzPts val="1100"/>
              <a:buFont typeface="Arial"/>
              <a:buNone/>
            </a:pPr>
            <a:r>
              <a:rPr lang="es"/>
              <a:t>El ambiente salino favorece deterioro de superficies, conexiones y componentes eléctricos si no se aplican medidas adecuadas. Los soportes pueden experimentar vibración prolongada y movimientos de la estructura. La inspección debe prestar atención a esos mecanismos de daño y compararlos con las especificaciones del equipo instalado. Las pruebas no deben omitir la comunicación de condiciones críticas a los puestos de mando previstos.</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1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07" name="Shape 907"/>
        <p:cNvGrpSpPr/>
        <p:nvPr/>
      </p:nvGrpSpPr>
      <p:grpSpPr>
        <a:xfrm>
          <a:off x="0" y="0"/>
          <a:ext cx="0" cy="0"/>
          <a:chOff x="0" y="0"/>
          <a:chExt cx="0" cy="0"/>
        </a:xfrm>
      </p:grpSpPr>
      <p:sp>
        <p:nvSpPr>
          <p:cNvPr id="908" name="Google Shape;908;h3da9233b4ad549b2_1_71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09" name="Google Shape;909;h3da9233b4ad549b2_1_71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La eficacia de una descarga marina depende del confinamiento de compartimentos, ductos, escotillas y aberturas conectadas. Las sentinas y las zonas donde podría acumularse combustible pueden modificar el volumen o las condiciones que deben protegerse. Es necesario reconocer las rutas de comunicación entre compartimentos y evitar pérdidas de agente no contempladas. La aceptación comprende verificaciones específicas de distribución, alarmas, controles e integridad de los recintos, según los requisitos marinos pertinentes. Algunas pruebas periódicas tienen métodos propios y no deben confundirse con los ensayos generales de una sala técnica terrestre. La coordinación con la tripulación resulta esencial para evitar actuaciones inesperadas durante navegación. Los documentos de seguridad deben permitir identificar el área protegida, activar manualmente cuando corresponda y conocer las condiciones previas al reingreso. El diseño de una protección naval debe permanecer trazable desde su aprobación hasta su mantenimiento.</a:t>
            </a:r>
            <a:endParaRPr/>
          </a:p>
          <a:p>
            <a:pPr indent="0" lvl="0" marL="0" rtl="0" algn="l">
              <a:lnSpc>
                <a:spcPct val="115000"/>
              </a:lnSpc>
              <a:spcBef>
                <a:spcPts val="600"/>
              </a:spcBef>
              <a:spcAft>
                <a:spcPts val="0"/>
              </a:spcAft>
              <a:buClr>
                <a:schemeClr val="dk1"/>
              </a:buClr>
              <a:buSzPts val="1100"/>
              <a:buFont typeface="Arial"/>
              <a:buNone/>
            </a:pPr>
            <a:r>
              <a:rPr lang="es"/>
              <a:t>Un volumen de sentina que permanece conectado a una sala de maquinaria puede afectar el confinamiento y la acumulación de agentes o gases. Su tratamiento tiene que estar reflejado en la ingeniería naval. Los procedimientos de aceptación deben verificar las condiciones particulares de cierres, ventilación y operación de la embarcación. La coordinación con las personas encargadas de la navegación forma parte de la seguridad del ensayo.</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1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14" name="Shape 914"/>
        <p:cNvGrpSpPr/>
        <p:nvPr/>
      </p:nvGrpSpPr>
      <p:grpSpPr>
        <a:xfrm>
          <a:off x="0" y="0"/>
          <a:ext cx="0" cy="0"/>
          <a:chOff x="0" y="0"/>
          <a:chExt cx="0" cy="0"/>
        </a:xfrm>
      </p:grpSpPr>
      <p:sp>
        <p:nvSpPr>
          <p:cNvPr id="915" name="Google Shape;915;h3da9233b4ad549b2_1_71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16" name="Google Shape;916;h3da9233b4ad549b2_1_71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El anexo A ofrece aclaraciones que ayudan a comprender la intención de determinadas disposiciones del cuerpo normativo. La presencia de una explicación en el anexo no la convierte automáticamente en un requisito obligatorio independiente. Las notas aportan contexto para interpretar términos, factores de riesgo, procedimientos y soluciones técnicas. Si el texto principal utiliza una referencia marcada, conviene localizar la explicación correspondiente sin perder de vista la exigencia original. El anexo también puede reunir información sobre efectos ambientales, escenarios de aplicación y consideraciones de seguridad que facilitan la evaluación profesional. Es importante no extraer un ejemplo y presentarlo como una excepción universal. Ante una decisión de ingeniería, primero se identifica la sección normativa aplicable, después se utiliza el material explicativo como apoyo, y finalmente se verifica el listado del equipo y la autoridad competente. Esta metodología evita conclusiones contradictorias y documenta mejor el criterio utilizado.</a:t>
            </a:r>
            <a:endParaRPr/>
          </a:p>
          <a:p>
            <a:pPr indent="0" lvl="0" marL="0" rtl="0" algn="l">
              <a:lnSpc>
                <a:spcPct val="115000"/>
              </a:lnSpc>
              <a:spcBef>
                <a:spcPts val="600"/>
              </a:spcBef>
              <a:spcAft>
                <a:spcPts val="0"/>
              </a:spcAft>
              <a:buClr>
                <a:schemeClr val="dk1"/>
              </a:buClr>
              <a:buSzPts val="1100"/>
              <a:buFont typeface="Arial"/>
              <a:buNone/>
            </a:pPr>
            <a:r>
              <a:rPr lang="es"/>
              <a:t>En una auditoría es útil citar por separado el numeral obligatorio y el comentario aclaratorio del anexo. Esto muestra qué exige realmente la norma y cuál es el fundamento técnico utilizado para interpretar el caso. La distinción evita imponer recomendaciones como si fueran obligaciones o desestimar condiciones obligatorias porque el material explicativo presenta un ejemplo diferente.</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1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21" name="Shape 921"/>
        <p:cNvGrpSpPr/>
        <p:nvPr/>
      </p:nvGrpSpPr>
      <p:grpSpPr>
        <a:xfrm>
          <a:off x="0" y="0"/>
          <a:ext cx="0" cy="0"/>
          <a:chOff x="0" y="0"/>
          <a:chExt cx="0" cy="0"/>
        </a:xfrm>
      </p:grpSpPr>
      <p:sp>
        <p:nvSpPr>
          <p:cNvPr id="922" name="Google Shape;922;h3da9233b4ad549b2_1_72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23" name="Google Shape;923;h3da9233b4ad549b2_1_72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El anexo B explica cómo pueden evaluarse los efectos fisiológicos de diferentes agentes y de sus productos de descomposición. Entre los temas se incluyen efectos cardíacos de ciertos halocarbonos, concentraciones de referencia y métodos de evaluación de exposición. Los valores NOAEL y LOAEL requieren entender el ensayo o modelo del que proceden. No son autorizaciones para permanecer voluntariamente dentro de un recinto protegido durante una descarga. Las restricciones de exposición se aplican mediante las disposiciones del cuerpo normativo, que consideran concentración, agente y tiempo. Al analizar una instalación conviene identificar qué sustancia se utiliza y consultar sus tablas, en lugar de asumir que todos los halocarbonos comparten límites idénticos. Los procedimientos de emergencia deben impedir la entrada de personal no protegido hasta que se hayan evaluado las condiciones atmosféricas y se autorice el acceso. La prioridad sigue siendo evitar exposición innecesaria y preservar una evacuación eficaz.</a:t>
            </a:r>
            <a:endParaRPr/>
          </a:p>
          <a:p>
            <a:pPr indent="0" lvl="0" marL="0" rtl="0" algn="l">
              <a:lnSpc>
                <a:spcPct val="115000"/>
              </a:lnSpc>
              <a:spcBef>
                <a:spcPts val="600"/>
              </a:spcBef>
              <a:spcAft>
                <a:spcPts val="0"/>
              </a:spcAft>
              <a:buClr>
                <a:schemeClr val="dk1"/>
              </a:buClr>
              <a:buSzPts val="1100"/>
              <a:buFont typeface="Arial"/>
              <a:buNone/>
            </a:pPr>
            <a:r>
              <a:rPr lang="es"/>
              <a:t>Los efectos fisiológicos no pueden reducirse a la sensación que una persona percibe durante el evento. Algunas atmósferas pueden resultar peligrosas sin generar una advertencia suficientemente clara. Por ello los procedimientos deben privilegiar prevención de exposición y evacuación. Los cálculos de concentración y los estudios de salida requieren evidencias y deben actualizarse cuando se modifica la ocupación del recinto.</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1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28" name="Shape 928"/>
        <p:cNvGrpSpPr/>
        <p:nvPr/>
      </p:nvGrpSpPr>
      <p:grpSpPr>
        <a:xfrm>
          <a:off x="0" y="0"/>
          <a:ext cx="0" cy="0"/>
          <a:chOff x="0" y="0"/>
          <a:chExt cx="0" cy="0"/>
        </a:xfrm>
      </p:grpSpPr>
      <p:sp>
        <p:nvSpPr>
          <p:cNvPr id="929" name="Google Shape;929;h3da9233b4ad549b2_1_72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30" name="Google Shape;930;h3da9233b4ad549b2_1_72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Los productos de descomposición de un halocarbono dependen de las condiciones en las que el agente interactúa con el incendio. El fluoruro de hidrógeno representa uno de los peligros relevantes por sus características irritantes y corrosivas. Su presencia puede afectar personas, superficies y dispositivos electrónicos. La cantidad formada no se determina únicamente por la masa total almacenada; intervienen temperatura, duración del fuego y comportamiento de la descarga. Por eso resulta importante actuar con rapidez y evitar la permanencia de llamas después del inicio de liberación. El reingreso exige procedimientos adecuados de evaluación, ventilación y protección según el escenario real. No es apropiado afirmar que todo recinto descargado queda automáticamente libre de gases peligrosos cuando la alarma se silencia. Tampoco se debe utilizar una cifra aislada de concentración de un ejemplo explicativo como criterio universal para todas las instalaciones. El análisis técnico tiene que identificar agente, condiciones del incendio y exposición esperada.</a:t>
            </a:r>
            <a:endParaRPr/>
          </a:p>
          <a:p>
            <a:pPr indent="0" lvl="0" marL="0" rtl="0" algn="l">
              <a:lnSpc>
                <a:spcPct val="115000"/>
              </a:lnSpc>
              <a:spcBef>
                <a:spcPts val="600"/>
              </a:spcBef>
              <a:spcAft>
                <a:spcPts val="0"/>
              </a:spcAft>
              <a:buClr>
                <a:schemeClr val="dk1"/>
              </a:buClr>
              <a:buSzPts val="1100"/>
              <a:buFont typeface="Arial"/>
              <a:buNone/>
            </a:pPr>
            <a:r>
              <a:rPr lang="es"/>
              <a:t>Después de un incendio, el estado del agente original y los productos generados por el fuego son cuestiones distintas. Un sistema puede haber descargado completamente y aun así existir contaminantes corrosivos o irritantes. La evaluación técnica previa al reingreso debe considerar las condiciones del evento, los materiales quemados y las medidas de descontaminación necesarias. El informe de incidente debe conservar esa información.</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1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35" name="Shape 935"/>
        <p:cNvGrpSpPr/>
        <p:nvPr/>
      </p:nvGrpSpPr>
      <p:grpSpPr>
        <a:xfrm>
          <a:off x="0" y="0"/>
          <a:ext cx="0" cy="0"/>
          <a:chOff x="0" y="0"/>
          <a:chExt cx="0" cy="0"/>
        </a:xfrm>
      </p:grpSpPr>
      <p:sp>
        <p:nvSpPr>
          <p:cNvPr id="936" name="Google Shape;936;h3da9233b4ad549b2_1_72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37" name="Google Shape;937;h3da9233b4ad549b2_1_72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El método conocido como cup burner determina experimentalmente una concentración relacionada con la extinción de una llama de difusión bajo condiciones controladas. Su configuración incluye un recipiente para combustible y una corriente de aire y agente que permite observar el comportamiento de la llama. El procedimiento busca resultados reproducibles y requiere controlar la geometría, la mezcla y los instrumentos de medición. La concentración obtenida ayuda a establecer datos de extinción que, posteriormente, se relacionan con factores de seguridad y criterios de diseño. No es un procedimiento para improvisar pruebas dentro de una instalación comercial ni para sustituir el listado de un sistema completo. Un resultado de laboratorio se interpreta según el combustible ensayado, el método y las condiciones declaradas. El anexo aporta la base conceptual para comprender por qué determinados agentes necesitan concentraciones distintas y por qué los cálculos de diseño deben estar respaldados por datos reconocidos.</a:t>
            </a:r>
            <a:endParaRPr/>
          </a:p>
          <a:p>
            <a:pPr indent="0" lvl="0" marL="0" rtl="0" algn="l">
              <a:lnSpc>
                <a:spcPct val="115000"/>
              </a:lnSpc>
              <a:spcBef>
                <a:spcPts val="600"/>
              </a:spcBef>
              <a:spcAft>
                <a:spcPts val="0"/>
              </a:spcAft>
              <a:buClr>
                <a:schemeClr val="dk1"/>
              </a:buClr>
              <a:buSzPts val="1100"/>
              <a:buFont typeface="Arial"/>
              <a:buNone/>
            </a:pPr>
            <a:r>
              <a:rPr lang="es"/>
              <a:t>Los resultados de laboratorio necesitan metodología, combustible identificado e instrumentos adecuados. Cambiar el tamaño del quemador, el caudal o la forma de mezclar el agente puede alterar la concentración observada. Por eso el método normalizado es importante para obtener datos comparables. Su finalidad es respaldar la ingeniería, no reemplazar pruebas de aceptación de una instalación que incorpora tuberías, boquillas y controles específicos.</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1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42" name="Shape 942"/>
        <p:cNvGrpSpPr/>
        <p:nvPr/>
      </p:nvGrpSpPr>
      <p:grpSpPr>
        <a:xfrm>
          <a:off x="0" y="0"/>
          <a:ext cx="0" cy="0"/>
          <a:chOff x="0" y="0"/>
          <a:chExt cx="0" cy="0"/>
        </a:xfrm>
      </p:grpSpPr>
      <p:sp>
        <p:nvSpPr>
          <p:cNvPr id="943" name="Google Shape;943;h3da9233b4ad549b2_1_73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44" name="Google Shape;944;h3da9233b4ad549b2_1_73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El procedimiento de integridad utiliza una puerta equipada con ventilador para generar diferencias de presión y obtener una medida de fuga equivalente. Antes de iniciar se prepara el recinto en la condición que debería existir durante una descarga, incluyendo el estado de conductos, compuertas y puertas. Se evalúa la presión de fondo producida por viento y sistemas de ventilación, y se realizan mediciones controladas. Los resultados se procesan mediante la metodología del anexo para predecir la retención del agente. Es necesario interpretar dónde se encuentran las fugas y qué efecto tendrán sobre el descenso de la concentración. El ensayo no se convierte en conforme por alcanzar un número genérico desconectado del agente, la altura protegida y el criterio aplicable. Si aparecen desviaciones, se localizan y corrigen pasos, juntas y aberturas antes de repetir la medición. La documentación debe permitir reproducir el resultado y comprender sus condiciones.</a:t>
            </a:r>
            <a:endParaRPr/>
          </a:p>
          <a:p>
            <a:pPr indent="0" lvl="0" marL="0" rtl="0" algn="l">
              <a:lnSpc>
                <a:spcPct val="115000"/>
              </a:lnSpc>
              <a:spcBef>
                <a:spcPts val="600"/>
              </a:spcBef>
              <a:spcAft>
                <a:spcPts val="0"/>
              </a:spcAft>
              <a:buClr>
                <a:schemeClr val="dk1"/>
              </a:buClr>
              <a:buSzPts val="1100"/>
              <a:buFont typeface="Arial"/>
              <a:buNone/>
            </a:pPr>
            <a:r>
              <a:rPr lang="es"/>
              <a:t>Una ventaja del ensayo de puerta es que permite detectar problemas de estanqueidad antes de descargar agente real. Sin embargo, su calidad depende de la preparación. Una puerta sin sellos o un conducto abierto puede sesgar el resultado. Deben documentarse las configuraciones y condiciones ambientales para evitar comparar mediciones realizadas bajo supuestos distintos. Las correcciones se verifican con nuevos datos y no solamente con fotografías de sellado.</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1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50" name="Shape 950"/>
        <p:cNvGrpSpPr/>
        <p:nvPr/>
      </p:nvGrpSpPr>
      <p:grpSpPr>
        <a:xfrm>
          <a:off x="0" y="0"/>
          <a:ext cx="0" cy="0"/>
          <a:chOff x="0" y="0"/>
          <a:chExt cx="0" cy="0"/>
        </a:xfrm>
      </p:grpSpPr>
      <p:sp>
        <p:nvSpPr>
          <p:cNvPr id="951" name="Google Shape;951;h3da9233b4ad549b2_1_73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52" name="Google Shape;952;h3da9233b4ad549b2_1_73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La descarga de un agente puede crear transitorios de presión capaces de afectar paredes, puertas y techos. La magnitud y duración de esos efectos dependen del volumen, las características del agente, la tasa de descarga y la capacidad de alivio del cerramiento. Algunos sistemas presentan etapas de depresión y sobrepresión que deben evaluarse para el diseño estructural. Los gráficos del anexo ilustran comportamientos posibles, pero no deben convertirse en valores fijos aplicables a todas las instalaciones. El ingeniero debe conocer el límite de resistencia del recinto y comprobar que no se supera en las condiciones previstas. Cuando corresponde instalar alivio de presión, su dimensionamiento se integra con la necesidad de retener agente. Una abertura excesiva perjudica el confinamiento; una demasiado pequeña podría no evitar una presión inadmisible. La aceptación debe considerar ambas funciones mediante métodos apropiados y evidencia técnica.</a:t>
            </a:r>
            <a:endParaRPr/>
          </a:p>
          <a:p>
            <a:pPr indent="0" lvl="0" marL="0" rtl="0" algn="l">
              <a:lnSpc>
                <a:spcPct val="115000"/>
              </a:lnSpc>
              <a:spcBef>
                <a:spcPts val="600"/>
              </a:spcBef>
              <a:spcAft>
                <a:spcPts val="0"/>
              </a:spcAft>
              <a:buClr>
                <a:schemeClr val="dk1"/>
              </a:buClr>
              <a:buSzPts val="1100"/>
              <a:buFont typeface="Arial"/>
              <a:buNone/>
            </a:pPr>
            <a:r>
              <a:rPr lang="es"/>
              <a:t>Los datos de sobrepresión y depresión deben contrastarse con la resistencia admisible de los elementos constructivos. Un techo falso que se desprende puede dañar equipos y crear nuevas fugas durante la descarga. De igual forma, un venteo mal orientado podría generar consecuencias fuera del recinto. La evaluación combina física del agente, geometría, estructuras y operación de los dispositivos de alivio.</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1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57" name="Shape 957"/>
        <p:cNvGrpSpPr/>
        <p:nvPr/>
      </p:nvGrpSpPr>
      <p:grpSpPr>
        <a:xfrm>
          <a:off x="0" y="0"/>
          <a:ext cx="0" cy="0"/>
          <a:chOff x="0" y="0"/>
          <a:chExt cx="0" cy="0"/>
        </a:xfrm>
      </p:grpSpPr>
      <p:sp>
        <p:nvSpPr>
          <p:cNvPr id="958" name="Google Shape;958;h3da9233b4ad549b2_1_74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59" name="Google Shape;959;h3da9233b4ad549b2_1_74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En los recipientes que almacenan agentes líquidos vaporizables existen relaciones entre fase líquida, fase gaseosa, temperatura y gas de sobrepresurización. Al disminuir la temperatura, cambian el volumen del líquido y la presión del conjunto. Un calentamiento rápido puede incrementar solicitaciones internas y modificar el equilibrio entre fases. El diseño y la carga deben respetar densidades, presiones y límites térmicos autorizados para cada combinación de agente y recipiente. Las condiciones de almacenamiento y transporte también deben evitar golpes y exposiciones térmicas indebidas. No debe intentarse corregir una variación de presión únicamente agregando gas sin verificar la temperatura y la condición de llenado. Los dispositivos de alivio y la construcción del cilindro forman parte de la seguridad. El material del anexo facilita comprender las razones físicas por las que la presión nominal no puede interpretarse sin atender al estado térmico del recipiente.</a:t>
            </a:r>
            <a:endParaRPr/>
          </a:p>
          <a:p>
            <a:pPr indent="0" lvl="0" marL="0" rtl="0" algn="l">
              <a:lnSpc>
                <a:spcPct val="115000"/>
              </a:lnSpc>
              <a:spcBef>
                <a:spcPts val="600"/>
              </a:spcBef>
              <a:spcAft>
                <a:spcPts val="0"/>
              </a:spcAft>
              <a:buClr>
                <a:schemeClr val="dk1"/>
              </a:buClr>
              <a:buSzPts val="1100"/>
              <a:buFont typeface="Arial"/>
              <a:buNone/>
            </a:pPr>
            <a:r>
              <a:rPr lang="es"/>
              <a:t>Una variación de temperatura durante transporte puede cambiar la lectura de presión sin que exista una fuga. El criterio técnico diferencia ese comportamiento normal de una pérdida real de carga. Si se sospecha una anomalía, se debe utilizar el procedimiento y la instrumentación correspondientes. La manipulación indebida del sistema de sobrepresurización puede elevar el riesgo y alterar la composición de almacenamiento prevista.</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1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64" name="Shape 964"/>
        <p:cNvGrpSpPr/>
        <p:nvPr/>
      </p:nvGrpSpPr>
      <p:grpSpPr>
        <a:xfrm>
          <a:off x="0" y="0"/>
          <a:ext cx="0" cy="0"/>
          <a:chOff x="0" y="0"/>
          <a:chExt cx="0" cy="0"/>
        </a:xfrm>
      </p:grpSpPr>
      <p:sp>
        <p:nvSpPr>
          <p:cNvPr id="965" name="Google Shape;965;h3da9233b4ad549b2_1_74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66" name="Google Shape;966;h3da9233b4ad549b2_1_74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El anexo de referencias informativas reúne documentos utilizados como soporte técnico para temas de química, toxicología, dinámica de fluidos, ensayos y seguridad de instalaciones específicas. Estas referencias ayudan a profundizar en los fundamentos, pero su presencia en una bibliografía no convierte automáticamente cada documento citado en obligación del proyecto. Debemos distinguirlas de las publicaciones incorporadas como referencias normativas en el cuerpo de la norma. La diferencia afecta la manera de justificar diseños y elaborar informes de conformidad. Por ejemplo, un estudio científico puede explicar un mecanismo físico, mientras que un requisito de aceptación debe identificarse en la disposición aplicable y en los documentos normativos que corresponden. El profesional responsable debe mantener trazabilidad de fuentes y evitar afirmar que una recomendación experimental tiene idéntico rango que una exigencia obligatoria de NFPA 2001. Esta distinción mejora la precisión de auditorías, memorias y reportes técnicos.</a:t>
            </a:r>
            <a:endParaRPr/>
          </a:p>
          <a:p>
            <a:pPr indent="0" lvl="0" marL="0" rtl="0" algn="l">
              <a:lnSpc>
                <a:spcPct val="115000"/>
              </a:lnSpc>
              <a:spcBef>
                <a:spcPts val="600"/>
              </a:spcBef>
              <a:spcAft>
                <a:spcPts val="0"/>
              </a:spcAft>
              <a:buClr>
                <a:schemeClr val="dk1"/>
              </a:buClr>
              <a:buSzPts val="1100"/>
              <a:buFont typeface="Arial"/>
              <a:buNone/>
            </a:pPr>
            <a:r>
              <a:rPr lang="es"/>
              <a:t>La lectura de referencias debe mantener clara la jerarquía documental. El cuerpo normativo establece obligaciones, mientras que algunos anexos ayudan a comprender su fundamento. Una recomendación ambiental o de laboratorio puede influir en una buena decisión de ingeniería sin ser automáticamente un requisito de aceptación. Esta precisión permite emitir informes técnicamente sólidos y evitar declaraciones de cumplimiento que exceden la evidencia disponible.</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1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71" name="Shape 971"/>
        <p:cNvGrpSpPr/>
        <p:nvPr/>
      </p:nvGrpSpPr>
      <p:grpSpPr>
        <a:xfrm>
          <a:off x="0" y="0"/>
          <a:ext cx="0" cy="0"/>
          <a:chOff x="0" y="0"/>
          <a:chExt cx="0" cy="0"/>
        </a:xfrm>
      </p:grpSpPr>
      <p:sp>
        <p:nvSpPr>
          <p:cNvPr id="972" name="Google Shape;972;h3da9233b4ad549b2_1_74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73" name="Google Shape;973;h3da9233b4ad549b2_1_74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El ciclo de vida comienza identificando el combustible, la ocupación y la geometría del riesgo. Con esa información se selecciona el agente y se determina la concentración de diseño, incluyendo los factores aplicables y las limitaciones de exposición. Después se calcula la cantidad de suministro, se dimensiona la red y se ubican las boquillas dentro de su rango admitido. La documentación de ingeniería debe expresar los supuestos, el método de cálculo y las funciones de detección y control. Una instalación no es segura simplemente porque utiliza un agente comercialmente reconocido. La protección requiere que la concentración prevista llegue al lugar correcto, que pueda mantenerse el tiempo necesario y que el recinto soporte la descarga. Durante la revisión de un proyecto conviene seguir el recorrido de las decisiones desde el análisis del peligro hasta los cálculos y planos. Así se pueden detectar supuestos omitidos que serían difíciles de identificar observando solamente los equipos terminados.</a:t>
            </a:r>
            <a:endParaRPr/>
          </a:p>
          <a:p>
            <a:pPr indent="0" lvl="0" marL="0" rtl="0" algn="l">
              <a:lnSpc>
                <a:spcPct val="115000"/>
              </a:lnSpc>
              <a:spcBef>
                <a:spcPts val="600"/>
              </a:spcBef>
              <a:spcAft>
                <a:spcPts val="0"/>
              </a:spcAft>
              <a:buClr>
                <a:schemeClr val="dk1"/>
              </a:buClr>
              <a:buSzPts val="1100"/>
              <a:buFont typeface="Arial"/>
              <a:buNone/>
            </a:pPr>
            <a:r>
              <a:rPr lang="es"/>
              <a:t>En la revisión de ingeniería final, cada variable debe poder relacionarse con su fuente. El tipo de agente se verifica con el listado, el volumen con los planos, la concentración con las tablas aplicables y la descarga con el método aprobado. Esa cadena de trazabilidad hace posible actualizar el proyecto cuando cambia el peligro. Sin ella, cualquier modificación termina dependiendo de supuestos difíciles de comprobar.</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1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78" name="Shape 978"/>
        <p:cNvGrpSpPr/>
        <p:nvPr/>
      </p:nvGrpSpPr>
      <p:grpSpPr>
        <a:xfrm>
          <a:off x="0" y="0"/>
          <a:ext cx="0" cy="0"/>
          <a:chOff x="0" y="0"/>
          <a:chExt cx="0" cy="0"/>
        </a:xfrm>
      </p:grpSpPr>
      <p:sp>
        <p:nvSpPr>
          <p:cNvPr id="979" name="Google Shape;979;h3da9233b4ad549b2_1_75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80" name="Google Shape;980;h3da9233b4ad549b2_1_75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Después de construir, el sistema debe demostrar correspondencia con la ingeniería aprobada mediante inspecciones, pruebas controladas y registros. La entrega al propietario incluye documentación conforme a obra, instrucciones operativas y evidencias de aceptación. Desde ese momento comienza un programa de vigilancia que identifica deterioro, cambios del recinto y pérdidas de suministro. Las intervenciones mensuales, semestrales y anuales responden a objetivos diferentes y requieren personal competente para cada actividad. Cuando el sistema queda indisponible, la organización debe comunicarlo, establecer controles de riesgo y verificar su restablecimiento. Una reparación sin documentación puede permitir que se repita el mismo problema; una inspección sin criterio puede declarar disponible un sistema que ya perdió sus condiciones de diseño. La continuidad de protección requiere relacionar la ingeniería original con la operación diaria y con las modificaciones que ocurren durante los años de servicio.</a:t>
            </a:r>
            <a:endParaRPr/>
          </a:p>
          <a:p>
            <a:pPr indent="0" lvl="0" marL="0" rtl="0" algn="l">
              <a:lnSpc>
                <a:spcPct val="115000"/>
              </a:lnSpc>
              <a:spcBef>
                <a:spcPts val="600"/>
              </a:spcBef>
              <a:spcAft>
                <a:spcPts val="0"/>
              </a:spcAft>
              <a:buClr>
                <a:schemeClr val="dk1"/>
              </a:buClr>
              <a:buSzPts val="1100"/>
              <a:buFont typeface="Arial"/>
              <a:buNone/>
            </a:pPr>
            <a:r>
              <a:rPr lang="es"/>
              <a:t>La operación continua introduce desgaste, cambios de personal y modificaciones de infraestructura. Por eso el sistema necesita una gestión que conserve el conocimiento de su diseño original. Los registros de aceptación, mantenimiento e indisponibilidad forman un historial técnico común. Cuando se detecta un fallo, ese historial ayuda a reconocer si es un evento aislado o una tendencia que requiere una intervención más profunda.</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1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86" name="Shape 986"/>
        <p:cNvGrpSpPr/>
        <p:nvPr/>
      </p:nvGrpSpPr>
      <p:grpSpPr>
        <a:xfrm>
          <a:off x="0" y="0"/>
          <a:ext cx="0" cy="0"/>
          <a:chOff x="0" y="0"/>
          <a:chExt cx="0" cy="0"/>
        </a:xfrm>
      </p:grpSpPr>
      <p:sp>
        <p:nvSpPr>
          <p:cNvPr id="987" name="Google Shape;987;h3da9233b4ad549b2_1_75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88" name="Google Shape;988;h3da9233b4ad549b2_1_75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s"/>
              <a:t>La confiabilidad de estos sistemas exige diseño correcto, protección de las personas, aceptación documentada y mantenimiento. La evaluación técnica debe basarse siempre en condiciones reales y evidencia verificable.</a:t>
            </a:r>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1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92" name="Shape 992"/>
        <p:cNvGrpSpPr/>
        <p:nvPr/>
      </p:nvGrpSpPr>
      <p:grpSpPr>
        <a:xfrm>
          <a:off x="0" y="0"/>
          <a:ext cx="0" cy="0"/>
          <a:chOff x="0" y="0"/>
          <a:chExt cx="0" cy="0"/>
        </a:xfrm>
      </p:grpSpPr>
      <p:sp>
        <p:nvSpPr>
          <p:cNvPr id="993" name="Google Shape;993;h7f1d4ee4090bfaac_0_6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94" name="Google Shape;994;h7f1d4ee4090bfaac_0_6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s" sz="1000">
                <a:solidFill>
                  <a:schemeClr val="dk1"/>
                </a:solidFill>
              </a:rPr>
              <a:t>Gracias por su atención. Con esto concluimos la capacitación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0"/>
              </a:spcBef>
              <a:spcAft>
                <a:spcPts val="0"/>
              </a:spcAft>
              <a:buClr>
                <a:schemeClr val="dk2"/>
              </a:buClr>
              <a:buSzPts val="1400"/>
              <a:buChar char="○"/>
              <a:defRPr>
                <a:solidFill>
                  <a:schemeClr val="dk2"/>
                </a:solidFill>
              </a:defRPr>
            </a:lvl2pPr>
            <a:lvl3pPr indent="-317500" lvl="2" marL="1371600">
              <a:lnSpc>
                <a:spcPct val="115000"/>
              </a:lnSpc>
              <a:spcBef>
                <a:spcPts val="0"/>
              </a:spcBef>
              <a:spcAft>
                <a:spcPts val="0"/>
              </a:spcAft>
              <a:buClr>
                <a:schemeClr val="dk2"/>
              </a:buClr>
              <a:buSzPts val="1400"/>
              <a:buChar char="■"/>
              <a:defRPr>
                <a:solidFill>
                  <a:schemeClr val="dk2"/>
                </a:solidFill>
              </a:defRPr>
            </a:lvl3pPr>
            <a:lvl4pPr indent="-317500" lvl="3" marL="1828800">
              <a:lnSpc>
                <a:spcPct val="115000"/>
              </a:lnSpc>
              <a:spcBef>
                <a:spcPts val="0"/>
              </a:spcBef>
              <a:spcAft>
                <a:spcPts val="0"/>
              </a:spcAft>
              <a:buClr>
                <a:schemeClr val="dk2"/>
              </a:buClr>
              <a:buSzPts val="1400"/>
              <a:buChar char="●"/>
              <a:defRPr>
                <a:solidFill>
                  <a:schemeClr val="dk2"/>
                </a:solidFill>
              </a:defRPr>
            </a:lvl4pPr>
            <a:lvl5pPr indent="-317500" lvl="4" marL="2286000">
              <a:lnSpc>
                <a:spcPct val="115000"/>
              </a:lnSpc>
              <a:spcBef>
                <a:spcPts val="0"/>
              </a:spcBef>
              <a:spcAft>
                <a:spcPts val="0"/>
              </a:spcAft>
              <a:buClr>
                <a:schemeClr val="dk2"/>
              </a:buClr>
              <a:buSzPts val="1400"/>
              <a:buChar char="○"/>
              <a:defRPr>
                <a:solidFill>
                  <a:schemeClr val="dk2"/>
                </a:solidFill>
              </a:defRPr>
            </a:lvl5pPr>
            <a:lvl6pPr indent="-317500" lvl="5" marL="2743200">
              <a:lnSpc>
                <a:spcPct val="115000"/>
              </a:lnSpc>
              <a:spcBef>
                <a:spcPts val="0"/>
              </a:spcBef>
              <a:spcAft>
                <a:spcPts val="0"/>
              </a:spcAft>
              <a:buClr>
                <a:schemeClr val="dk2"/>
              </a:buClr>
              <a:buSzPts val="1400"/>
              <a:buChar char="■"/>
              <a:defRPr>
                <a:solidFill>
                  <a:schemeClr val="dk2"/>
                </a:solidFill>
              </a:defRPr>
            </a:lvl6pPr>
            <a:lvl7pPr indent="-317500" lvl="6" marL="3200400">
              <a:lnSpc>
                <a:spcPct val="115000"/>
              </a:lnSpc>
              <a:spcBef>
                <a:spcPts val="0"/>
              </a:spcBef>
              <a:spcAft>
                <a:spcPts val="0"/>
              </a:spcAft>
              <a:buClr>
                <a:schemeClr val="dk2"/>
              </a:buClr>
              <a:buSzPts val="1400"/>
              <a:buChar char="●"/>
              <a:defRPr>
                <a:solidFill>
                  <a:schemeClr val="dk2"/>
                </a:solidFill>
              </a:defRPr>
            </a:lvl7pPr>
            <a:lvl8pPr indent="-317500" lvl="7" marL="3657600">
              <a:lnSpc>
                <a:spcPct val="115000"/>
              </a:lnSpc>
              <a:spcBef>
                <a:spcPts val="0"/>
              </a:spcBef>
              <a:spcAft>
                <a:spcPts val="0"/>
              </a:spcAft>
              <a:buClr>
                <a:schemeClr val="dk2"/>
              </a:buClr>
              <a:buSzPts val="1400"/>
              <a:buChar char="○"/>
              <a:defRPr>
                <a:solidFill>
                  <a:schemeClr val="dk2"/>
                </a:solidFill>
              </a:defRPr>
            </a:lvl8pPr>
            <a:lvl9pPr indent="-317500" lvl="8" marL="4114800">
              <a:lnSpc>
                <a:spcPct val="115000"/>
              </a:lnSpc>
              <a:spcBef>
                <a:spcPts val="0"/>
              </a:spcBef>
              <a:spcAft>
                <a:spcPts val="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s"/>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image" Target="../media/image1.png"/><Relationship Id="rId4" Type="http://schemas.openxmlformats.org/officeDocument/2006/relationships/image" Target="../media/image4.png"/><Relationship Id="rId5"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 Id="rId3" Type="http://schemas.openxmlformats.org/officeDocument/2006/relationships/image" Target="../media/image1.png"/><Relationship Id="rId4" Type="http://schemas.openxmlformats.org/officeDocument/2006/relationships/image" Target="../media/image7.png"/><Relationship Id="rId5" Type="http://schemas.openxmlformats.org/officeDocument/2006/relationships/image" Target="../media/image5.png"/><Relationship Id="rId6"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 Id="rId3" Type="http://schemas.openxmlformats.org/officeDocument/2006/relationships/image" Target="../media/image1.png"/><Relationship Id="rId4" Type="http://schemas.openxmlformats.org/officeDocument/2006/relationships/image" Target="../media/image6.png"/><Relationship Id="rId5" Type="http://schemas.openxmlformats.org/officeDocument/2006/relationships/image" Target="../media/image8.png"/><Relationship Id="rId6" Type="http://schemas.openxmlformats.org/officeDocument/2006/relationships/image" Target="../media/image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 Id="rId3" Type="http://schemas.openxmlformats.org/officeDocument/2006/relationships/image" Target="../media/image1.png"/><Relationship Id="rId4" Type="http://schemas.openxmlformats.org/officeDocument/2006/relationships/image" Target="../media/image7.png"/><Relationship Id="rId5" Type="http://schemas.openxmlformats.org/officeDocument/2006/relationships/image" Target="../media/image28.png"/><Relationship Id="rId6" Type="http://schemas.openxmlformats.org/officeDocument/2006/relationships/image" Target="../media/image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 Id="rId3" Type="http://schemas.openxmlformats.org/officeDocument/2006/relationships/image" Target="../media/image1.png"/><Relationship Id="rId4" Type="http://schemas.openxmlformats.org/officeDocument/2006/relationships/image" Target="../media/image6.png"/><Relationship Id="rId5" Type="http://schemas.openxmlformats.org/officeDocument/2006/relationships/image" Target="../media/image9.png"/><Relationship Id="rId6" Type="http://schemas.openxmlformats.org/officeDocument/2006/relationships/image" Target="../media/image3.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 Id="rId3" Type="http://schemas.openxmlformats.org/officeDocument/2006/relationships/image" Target="../media/image1.png"/><Relationship Id="rId4" Type="http://schemas.openxmlformats.org/officeDocument/2006/relationships/image" Target="../media/image6.png"/><Relationship Id="rId5" Type="http://schemas.openxmlformats.org/officeDocument/2006/relationships/image" Target="../media/image11.png"/><Relationship Id="rId6" Type="http://schemas.openxmlformats.org/officeDocument/2006/relationships/image" Target="../media/image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 Id="rId3" Type="http://schemas.openxmlformats.org/officeDocument/2006/relationships/image" Target="../media/image1.png"/><Relationship Id="rId4" Type="http://schemas.openxmlformats.org/officeDocument/2006/relationships/image" Target="../media/image6.png"/><Relationship Id="rId5" Type="http://schemas.openxmlformats.org/officeDocument/2006/relationships/image" Target="../media/image13.png"/><Relationship Id="rId6" Type="http://schemas.openxmlformats.org/officeDocument/2006/relationships/image" Target="../media/image3.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 Id="rId3" Type="http://schemas.openxmlformats.org/officeDocument/2006/relationships/image" Target="../media/image1.png"/><Relationship Id="rId4" Type="http://schemas.openxmlformats.org/officeDocument/2006/relationships/image" Target="../media/image10.png"/><Relationship Id="rId5" Type="http://schemas.openxmlformats.org/officeDocument/2006/relationships/image" Target="../media/image29.png"/><Relationship Id="rId6" Type="http://schemas.openxmlformats.org/officeDocument/2006/relationships/image" Target="../media/image3.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 Id="rId3" Type="http://schemas.openxmlformats.org/officeDocument/2006/relationships/image" Target="../media/image1.png"/><Relationship Id="rId4" Type="http://schemas.openxmlformats.org/officeDocument/2006/relationships/image" Target="../media/image7.png"/><Relationship Id="rId5" Type="http://schemas.openxmlformats.org/officeDocument/2006/relationships/image" Target="../media/image18.png"/><Relationship Id="rId6" Type="http://schemas.openxmlformats.org/officeDocument/2006/relationships/image" Target="../media/image3.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 Id="rId3" Type="http://schemas.openxmlformats.org/officeDocument/2006/relationships/image" Target="../media/image1.png"/><Relationship Id="rId4" Type="http://schemas.openxmlformats.org/officeDocument/2006/relationships/image" Target="../media/image7.png"/><Relationship Id="rId5" Type="http://schemas.openxmlformats.org/officeDocument/2006/relationships/image" Target="../media/image24.png"/><Relationship Id="rId6" Type="http://schemas.openxmlformats.org/officeDocument/2006/relationships/image" Target="../media/image3.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 Id="rId3" Type="http://schemas.openxmlformats.org/officeDocument/2006/relationships/image" Target="../media/image1.png"/><Relationship Id="rId4" Type="http://schemas.openxmlformats.org/officeDocument/2006/relationships/image" Target="../media/image12.png"/><Relationship Id="rId5" Type="http://schemas.openxmlformats.org/officeDocument/2006/relationships/image" Target="../media/image26.png"/><Relationship Id="rId6" Type="http://schemas.openxmlformats.org/officeDocument/2006/relationships/image" Target="../media/image3.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3.xml"/><Relationship Id="rId3" Type="http://schemas.openxmlformats.org/officeDocument/2006/relationships/image" Target="../media/image1.png"/><Relationship Id="rId4" Type="http://schemas.openxmlformats.org/officeDocument/2006/relationships/image" Target="../media/image12.png"/><Relationship Id="rId5" Type="http://schemas.openxmlformats.org/officeDocument/2006/relationships/image" Target="../media/image16.png"/><Relationship Id="rId6" Type="http://schemas.openxmlformats.org/officeDocument/2006/relationships/image" Target="../media/image3.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4.xml"/><Relationship Id="rId3" Type="http://schemas.openxmlformats.org/officeDocument/2006/relationships/image" Target="../media/image1.png"/><Relationship Id="rId4" Type="http://schemas.openxmlformats.org/officeDocument/2006/relationships/image" Target="../media/image14.png"/><Relationship Id="rId5" Type="http://schemas.openxmlformats.org/officeDocument/2006/relationships/image" Target="../media/image20.png"/><Relationship Id="rId6" Type="http://schemas.openxmlformats.org/officeDocument/2006/relationships/image" Target="../media/image3.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5.xml"/><Relationship Id="rId3" Type="http://schemas.openxmlformats.org/officeDocument/2006/relationships/image" Target="../media/image1.png"/><Relationship Id="rId4" Type="http://schemas.openxmlformats.org/officeDocument/2006/relationships/image" Target="../media/image15.png"/><Relationship Id="rId5" Type="http://schemas.openxmlformats.org/officeDocument/2006/relationships/image" Target="../media/image19.png"/><Relationship Id="rId6" Type="http://schemas.openxmlformats.org/officeDocument/2006/relationships/image" Target="../media/image3.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6.xml"/><Relationship Id="rId3" Type="http://schemas.openxmlformats.org/officeDocument/2006/relationships/image" Target="../media/image1.png"/><Relationship Id="rId4" Type="http://schemas.openxmlformats.org/officeDocument/2006/relationships/image" Target="../media/image17.png"/><Relationship Id="rId5" Type="http://schemas.openxmlformats.org/officeDocument/2006/relationships/image" Target="../media/image21.png"/><Relationship Id="rId6" Type="http://schemas.openxmlformats.org/officeDocument/2006/relationships/image" Target="../media/image3.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7.xml"/><Relationship Id="rId3" Type="http://schemas.openxmlformats.org/officeDocument/2006/relationships/image" Target="../media/image1.png"/><Relationship Id="rId4" Type="http://schemas.openxmlformats.org/officeDocument/2006/relationships/image" Target="../media/image17.png"/><Relationship Id="rId5" Type="http://schemas.openxmlformats.org/officeDocument/2006/relationships/image" Target="../media/image30.png"/><Relationship Id="rId6" Type="http://schemas.openxmlformats.org/officeDocument/2006/relationships/image" Target="../media/image3.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8.xml"/><Relationship Id="rId3" Type="http://schemas.openxmlformats.org/officeDocument/2006/relationships/image" Target="../media/image1.png"/><Relationship Id="rId4" Type="http://schemas.openxmlformats.org/officeDocument/2006/relationships/image" Target="../media/image23.png"/><Relationship Id="rId5" Type="http://schemas.openxmlformats.org/officeDocument/2006/relationships/image" Target="../media/image25.png"/><Relationship Id="rId6" Type="http://schemas.openxmlformats.org/officeDocument/2006/relationships/image" Target="../media/image3.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9.xml"/><Relationship Id="rId3" Type="http://schemas.openxmlformats.org/officeDocument/2006/relationships/image" Target="../media/image1.png"/><Relationship Id="rId4" Type="http://schemas.openxmlformats.org/officeDocument/2006/relationships/image" Target="../media/image17.png"/><Relationship Id="rId5" Type="http://schemas.openxmlformats.org/officeDocument/2006/relationships/image" Target="../media/image32.png"/><Relationship Id="rId6" Type="http://schemas.openxmlformats.org/officeDocument/2006/relationships/image" Target="../media/image3.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0.xml"/><Relationship Id="rId3" Type="http://schemas.openxmlformats.org/officeDocument/2006/relationships/image" Target="../media/image1.png"/><Relationship Id="rId4" Type="http://schemas.openxmlformats.org/officeDocument/2006/relationships/image" Target="../media/image17.png"/><Relationship Id="rId5" Type="http://schemas.openxmlformats.org/officeDocument/2006/relationships/image" Target="../media/image31.png"/><Relationship Id="rId6" Type="http://schemas.openxmlformats.org/officeDocument/2006/relationships/image" Target="../media/image3.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1.xml"/><Relationship Id="rId3" Type="http://schemas.openxmlformats.org/officeDocument/2006/relationships/image" Target="../media/image1.png"/><Relationship Id="rId4" Type="http://schemas.openxmlformats.org/officeDocument/2006/relationships/image" Target="../media/image17.png"/><Relationship Id="rId5" Type="http://schemas.openxmlformats.org/officeDocument/2006/relationships/image" Target="../media/image22.png"/><Relationship Id="rId6" Type="http://schemas.openxmlformats.org/officeDocument/2006/relationships/image" Target="../media/image3.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2.xml"/><Relationship Id="rId3" Type="http://schemas.openxmlformats.org/officeDocument/2006/relationships/image" Target="../media/image1.png"/><Relationship Id="rId4" Type="http://schemas.openxmlformats.org/officeDocument/2006/relationships/image" Target="../media/image17.png"/><Relationship Id="rId5" Type="http://schemas.openxmlformats.org/officeDocument/2006/relationships/image" Target="../media/image39.png"/><Relationship Id="rId6" Type="http://schemas.openxmlformats.org/officeDocument/2006/relationships/image" Target="../media/image3.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3.xml"/><Relationship Id="rId3" Type="http://schemas.openxmlformats.org/officeDocument/2006/relationships/image" Target="../media/image1.png"/><Relationship Id="rId4" Type="http://schemas.openxmlformats.org/officeDocument/2006/relationships/image" Target="../media/image17.png"/><Relationship Id="rId5" Type="http://schemas.openxmlformats.org/officeDocument/2006/relationships/image" Target="../media/image27.png"/><Relationship Id="rId6" Type="http://schemas.openxmlformats.org/officeDocument/2006/relationships/image" Target="../media/image3.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4.xml"/><Relationship Id="rId3" Type="http://schemas.openxmlformats.org/officeDocument/2006/relationships/image" Target="../media/image1.png"/><Relationship Id="rId4" Type="http://schemas.openxmlformats.org/officeDocument/2006/relationships/image" Target="../media/image17.png"/><Relationship Id="rId5" Type="http://schemas.openxmlformats.org/officeDocument/2006/relationships/image" Target="../media/image41.png"/><Relationship Id="rId6" Type="http://schemas.openxmlformats.org/officeDocument/2006/relationships/image" Target="../media/image3.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5.xml"/><Relationship Id="rId3" Type="http://schemas.openxmlformats.org/officeDocument/2006/relationships/image" Target="../media/image1.png"/><Relationship Id="rId4" Type="http://schemas.openxmlformats.org/officeDocument/2006/relationships/image" Target="../media/image35.png"/><Relationship Id="rId5" Type="http://schemas.openxmlformats.org/officeDocument/2006/relationships/image" Target="../media/image3.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6.xml"/><Relationship Id="rId3" Type="http://schemas.openxmlformats.org/officeDocument/2006/relationships/image" Target="../media/image1.png"/><Relationship Id="rId4" Type="http://schemas.openxmlformats.org/officeDocument/2006/relationships/image" Target="../media/image17.png"/><Relationship Id="rId5" Type="http://schemas.openxmlformats.org/officeDocument/2006/relationships/image" Target="../media/image33.png"/><Relationship Id="rId6" Type="http://schemas.openxmlformats.org/officeDocument/2006/relationships/image" Target="../media/image3.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7.xml"/><Relationship Id="rId3" Type="http://schemas.openxmlformats.org/officeDocument/2006/relationships/image" Target="../media/image1.png"/><Relationship Id="rId4" Type="http://schemas.openxmlformats.org/officeDocument/2006/relationships/image" Target="../media/image17.png"/><Relationship Id="rId5" Type="http://schemas.openxmlformats.org/officeDocument/2006/relationships/image" Target="../media/image36.png"/><Relationship Id="rId6" Type="http://schemas.openxmlformats.org/officeDocument/2006/relationships/image" Target="../media/image3.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8.xml"/><Relationship Id="rId3" Type="http://schemas.openxmlformats.org/officeDocument/2006/relationships/image" Target="../media/image1.png"/><Relationship Id="rId4" Type="http://schemas.openxmlformats.org/officeDocument/2006/relationships/image" Target="../media/image17.png"/><Relationship Id="rId5" Type="http://schemas.openxmlformats.org/officeDocument/2006/relationships/image" Target="../media/image34.png"/><Relationship Id="rId6" Type="http://schemas.openxmlformats.org/officeDocument/2006/relationships/image" Target="../media/image3.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9.xml"/><Relationship Id="rId3" Type="http://schemas.openxmlformats.org/officeDocument/2006/relationships/image" Target="../media/image1.png"/><Relationship Id="rId4" Type="http://schemas.openxmlformats.org/officeDocument/2006/relationships/image" Target="../media/image17.png"/><Relationship Id="rId5" Type="http://schemas.openxmlformats.org/officeDocument/2006/relationships/image" Target="../media/image40.png"/><Relationship Id="rId6" Type="http://schemas.openxmlformats.org/officeDocument/2006/relationships/image" Target="../media/image3.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0.xml"/><Relationship Id="rId3" Type="http://schemas.openxmlformats.org/officeDocument/2006/relationships/image" Target="../media/image1.png"/><Relationship Id="rId4" Type="http://schemas.openxmlformats.org/officeDocument/2006/relationships/image" Target="../media/image42.png"/><Relationship Id="rId5" Type="http://schemas.openxmlformats.org/officeDocument/2006/relationships/image" Target="../media/image3.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1.xml"/><Relationship Id="rId3" Type="http://schemas.openxmlformats.org/officeDocument/2006/relationships/image" Target="../media/image1.png"/><Relationship Id="rId4" Type="http://schemas.openxmlformats.org/officeDocument/2006/relationships/image" Target="../media/image17.png"/><Relationship Id="rId5" Type="http://schemas.openxmlformats.org/officeDocument/2006/relationships/image" Target="../media/image45.png"/><Relationship Id="rId6" Type="http://schemas.openxmlformats.org/officeDocument/2006/relationships/image" Target="../media/image3.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2.xml"/><Relationship Id="rId3" Type="http://schemas.openxmlformats.org/officeDocument/2006/relationships/image" Target="../media/image1.png"/><Relationship Id="rId4" Type="http://schemas.openxmlformats.org/officeDocument/2006/relationships/image" Target="../media/image37.png"/><Relationship Id="rId5" Type="http://schemas.openxmlformats.org/officeDocument/2006/relationships/image" Target="../media/image64.png"/><Relationship Id="rId6" Type="http://schemas.openxmlformats.org/officeDocument/2006/relationships/image" Target="../media/image3.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3.xml"/><Relationship Id="rId3" Type="http://schemas.openxmlformats.org/officeDocument/2006/relationships/image" Target="../media/image1.png"/><Relationship Id="rId4" Type="http://schemas.openxmlformats.org/officeDocument/2006/relationships/image" Target="../media/image37.png"/><Relationship Id="rId5" Type="http://schemas.openxmlformats.org/officeDocument/2006/relationships/image" Target="../media/image44.png"/><Relationship Id="rId6" Type="http://schemas.openxmlformats.org/officeDocument/2006/relationships/image" Target="../media/image3.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4.xml"/><Relationship Id="rId3" Type="http://schemas.openxmlformats.org/officeDocument/2006/relationships/image" Target="../media/image1.png"/><Relationship Id="rId4" Type="http://schemas.openxmlformats.org/officeDocument/2006/relationships/image" Target="../media/image38.png"/><Relationship Id="rId5" Type="http://schemas.openxmlformats.org/officeDocument/2006/relationships/image" Target="../media/image3.png"/><Relationship Id="rId6" Type="http://schemas.openxmlformats.org/officeDocument/2006/relationships/image" Target="../media/image37.png"/><Relationship Id="rId7" Type="http://schemas.openxmlformats.org/officeDocument/2006/relationships/image" Target="../media/image43.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5.xml"/><Relationship Id="rId3" Type="http://schemas.openxmlformats.org/officeDocument/2006/relationships/image" Target="../media/image1.png"/><Relationship Id="rId4" Type="http://schemas.openxmlformats.org/officeDocument/2006/relationships/image" Target="../media/image17.png"/><Relationship Id="rId5" Type="http://schemas.openxmlformats.org/officeDocument/2006/relationships/image" Target="../media/image52.png"/><Relationship Id="rId6" Type="http://schemas.openxmlformats.org/officeDocument/2006/relationships/image" Target="../media/image3.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6.xml"/><Relationship Id="rId3" Type="http://schemas.openxmlformats.org/officeDocument/2006/relationships/image" Target="../media/image1.png"/><Relationship Id="rId4" Type="http://schemas.openxmlformats.org/officeDocument/2006/relationships/image" Target="../media/image17.png"/><Relationship Id="rId5" Type="http://schemas.openxmlformats.org/officeDocument/2006/relationships/image" Target="../media/image46.png"/><Relationship Id="rId6" Type="http://schemas.openxmlformats.org/officeDocument/2006/relationships/image" Target="../media/image3.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7.xml"/><Relationship Id="rId3" Type="http://schemas.openxmlformats.org/officeDocument/2006/relationships/image" Target="../media/image1.png"/><Relationship Id="rId4" Type="http://schemas.openxmlformats.org/officeDocument/2006/relationships/image" Target="../media/image17.png"/><Relationship Id="rId5" Type="http://schemas.openxmlformats.org/officeDocument/2006/relationships/image" Target="../media/image56.png"/><Relationship Id="rId6" Type="http://schemas.openxmlformats.org/officeDocument/2006/relationships/image" Target="../media/image3.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8.xml"/><Relationship Id="rId3" Type="http://schemas.openxmlformats.org/officeDocument/2006/relationships/image" Target="../media/image1.png"/><Relationship Id="rId4" Type="http://schemas.openxmlformats.org/officeDocument/2006/relationships/image" Target="../media/image17.png"/><Relationship Id="rId5" Type="http://schemas.openxmlformats.org/officeDocument/2006/relationships/image" Target="../media/image54.png"/><Relationship Id="rId6" Type="http://schemas.openxmlformats.org/officeDocument/2006/relationships/image" Target="../media/image3.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9.xml"/><Relationship Id="rId3" Type="http://schemas.openxmlformats.org/officeDocument/2006/relationships/image" Target="../media/image1.png"/><Relationship Id="rId4" Type="http://schemas.openxmlformats.org/officeDocument/2006/relationships/image" Target="../media/image17.png"/><Relationship Id="rId5" Type="http://schemas.openxmlformats.org/officeDocument/2006/relationships/image" Target="../media/image48.png"/><Relationship Id="rId6" Type="http://schemas.openxmlformats.org/officeDocument/2006/relationships/image" Target="../media/image3.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0.xml"/><Relationship Id="rId3" Type="http://schemas.openxmlformats.org/officeDocument/2006/relationships/image" Target="../media/image1.png"/><Relationship Id="rId4" Type="http://schemas.openxmlformats.org/officeDocument/2006/relationships/image" Target="../media/image17.png"/><Relationship Id="rId5" Type="http://schemas.openxmlformats.org/officeDocument/2006/relationships/image" Target="../media/image50.png"/><Relationship Id="rId6" Type="http://schemas.openxmlformats.org/officeDocument/2006/relationships/image" Target="../media/image3.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1.xml"/><Relationship Id="rId3" Type="http://schemas.openxmlformats.org/officeDocument/2006/relationships/image" Target="../media/image1.png"/><Relationship Id="rId4" Type="http://schemas.openxmlformats.org/officeDocument/2006/relationships/image" Target="../media/image17.png"/><Relationship Id="rId5" Type="http://schemas.openxmlformats.org/officeDocument/2006/relationships/image" Target="../media/image53.png"/><Relationship Id="rId6" Type="http://schemas.openxmlformats.org/officeDocument/2006/relationships/image" Target="../media/image3.pn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2.xml"/><Relationship Id="rId3" Type="http://schemas.openxmlformats.org/officeDocument/2006/relationships/image" Target="../media/image1.png"/><Relationship Id="rId4" Type="http://schemas.openxmlformats.org/officeDocument/2006/relationships/image" Target="../media/image17.png"/><Relationship Id="rId5" Type="http://schemas.openxmlformats.org/officeDocument/2006/relationships/image" Target="../media/image51.png"/><Relationship Id="rId6" Type="http://schemas.openxmlformats.org/officeDocument/2006/relationships/image" Target="../media/image3.pn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3.xml"/><Relationship Id="rId3" Type="http://schemas.openxmlformats.org/officeDocument/2006/relationships/image" Target="../media/image1.png"/><Relationship Id="rId4" Type="http://schemas.openxmlformats.org/officeDocument/2006/relationships/image" Target="../media/image17.png"/><Relationship Id="rId5" Type="http://schemas.openxmlformats.org/officeDocument/2006/relationships/image" Target="../media/image58.png"/><Relationship Id="rId6" Type="http://schemas.openxmlformats.org/officeDocument/2006/relationships/image" Target="../media/image3.pn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4.xml"/><Relationship Id="rId3" Type="http://schemas.openxmlformats.org/officeDocument/2006/relationships/image" Target="../media/image1.png"/><Relationship Id="rId4" Type="http://schemas.openxmlformats.org/officeDocument/2006/relationships/image" Target="../media/image17.png"/><Relationship Id="rId5" Type="http://schemas.openxmlformats.org/officeDocument/2006/relationships/image" Target="../media/image57.png"/><Relationship Id="rId6" Type="http://schemas.openxmlformats.org/officeDocument/2006/relationships/image" Target="../media/image3.pn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5.xml"/><Relationship Id="rId3" Type="http://schemas.openxmlformats.org/officeDocument/2006/relationships/image" Target="../media/image1.png"/><Relationship Id="rId4" Type="http://schemas.openxmlformats.org/officeDocument/2006/relationships/image" Target="../media/image17.png"/><Relationship Id="rId5" Type="http://schemas.openxmlformats.org/officeDocument/2006/relationships/image" Target="../media/image47.png"/><Relationship Id="rId6" Type="http://schemas.openxmlformats.org/officeDocument/2006/relationships/image" Target="../media/image61.png"/><Relationship Id="rId7" Type="http://schemas.openxmlformats.org/officeDocument/2006/relationships/image" Target="../media/image3.pn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6.xml"/><Relationship Id="rId3" Type="http://schemas.openxmlformats.org/officeDocument/2006/relationships/image" Target="../media/image1.png"/><Relationship Id="rId4" Type="http://schemas.openxmlformats.org/officeDocument/2006/relationships/image" Target="../media/image49.png"/><Relationship Id="rId5" Type="http://schemas.openxmlformats.org/officeDocument/2006/relationships/image" Target="../media/image55.png"/><Relationship Id="rId6" Type="http://schemas.openxmlformats.org/officeDocument/2006/relationships/image" Target="../media/image3.pn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7.xml"/><Relationship Id="rId3" Type="http://schemas.openxmlformats.org/officeDocument/2006/relationships/image" Target="../media/image1.png"/><Relationship Id="rId4" Type="http://schemas.openxmlformats.org/officeDocument/2006/relationships/image" Target="../media/image49.png"/><Relationship Id="rId5" Type="http://schemas.openxmlformats.org/officeDocument/2006/relationships/image" Target="../media/image62.png"/><Relationship Id="rId6" Type="http://schemas.openxmlformats.org/officeDocument/2006/relationships/image" Target="../media/image3.png"/></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8.xml"/><Relationship Id="rId3" Type="http://schemas.openxmlformats.org/officeDocument/2006/relationships/image" Target="../media/image1.png"/><Relationship Id="rId4" Type="http://schemas.openxmlformats.org/officeDocument/2006/relationships/image" Target="../media/image49.png"/><Relationship Id="rId5" Type="http://schemas.openxmlformats.org/officeDocument/2006/relationships/image" Target="../media/image59.png"/><Relationship Id="rId6" Type="http://schemas.openxmlformats.org/officeDocument/2006/relationships/image" Target="../media/image3.pn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9.xml"/><Relationship Id="rId3" Type="http://schemas.openxmlformats.org/officeDocument/2006/relationships/image" Target="../media/image1.png"/><Relationship Id="rId4" Type="http://schemas.openxmlformats.org/officeDocument/2006/relationships/image" Target="../media/image49.png"/><Relationship Id="rId5" Type="http://schemas.openxmlformats.org/officeDocument/2006/relationships/image" Target="../media/image67.png"/><Relationship Id="rId6" Type="http://schemas.openxmlformats.org/officeDocument/2006/relationships/image" Target="../media/image3.png"/></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0.xml"/><Relationship Id="rId3" Type="http://schemas.openxmlformats.org/officeDocument/2006/relationships/image" Target="../media/image1.png"/><Relationship Id="rId4" Type="http://schemas.openxmlformats.org/officeDocument/2006/relationships/image" Target="../media/image63.png"/><Relationship Id="rId5" Type="http://schemas.openxmlformats.org/officeDocument/2006/relationships/image" Target="../media/image3.png"/></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1.xml"/><Relationship Id="rId3" Type="http://schemas.openxmlformats.org/officeDocument/2006/relationships/image" Target="../media/image1.png"/><Relationship Id="rId4" Type="http://schemas.openxmlformats.org/officeDocument/2006/relationships/image" Target="../media/image60.png"/><Relationship Id="rId5" Type="http://schemas.openxmlformats.org/officeDocument/2006/relationships/image" Target="../media/image3.pn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2.xml"/><Relationship Id="rId3" Type="http://schemas.openxmlformats.org/officeDocument/2006/relationships/image" Target="../media/image1.png"/><Relationship Id="rId4" Type="http://schemas.openxmlformats.org/officeDocument/2006/relationships/image" Target="../media/image68.png"/><Relationship Id="rId5" Type="http://schemas.openxmlformats.org/officeDocument/2006/relationships/image" Target="../media/image3.png"/></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3.xml"/><Relationship Id="rId3" Type="http://schemas.openxmlformats.org/officeDocument/2006/relationships/image" Target="../media/image1.png"/><Relationship Id="rId4" Type="http://schemas.openxmlformats.org/officeDocument/2006/relationships/image" Target="../media/image66.png"/><Relationship Id="rId5" Type="http://schemas.openxmlformats.org/officeDocument/2006/relationships/image" Target="../media/image3.png"/></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4.xml"/><Relationship Id="rId3" Type="http://schemas.openxmlformats.org/officeDocument/2006/relationships/image" Target="../media/image1.png"/><Relationship Id="rId4" Type="http://schemas.openxmlformats.org/officeDocument/2006/relationships/image" Target="../media/image65.png"/><Relationship Id="rId5" Type="http://schemas.openxmlformats.org/officeDocument/2006/relationships/image" Target="../media/image3.png"/></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5.xml"/><Relationship Id="rId3" Type="http://schemas.openxmlformats.org/officeDocument/2006/relationships/image" Target="../media/image1.png"/><Relationship Id="rId4" Type="http://schemas.openxmlformats.org/officeDocument/2006/relationships/image" Target="../media/image69.png"/><Relationship Id="rId5" Type="http://schemas.openxmlformats.org/officeDocument/2006/relationships/image" Target="../media/image3.png"/></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6.xml"/><Relationship Id="rId3" Type="http://schemas.openxmlformats.org/officeDocument/2006/relationships/image" Target="../media/image1.png"/><Relationship Id="rId4" Type="http://schemas.openxmlformats.org/officeDocument/2006/relationships/image" Target="../media/image70.png"/><Relationship Id="rId5" Type="http://schemas.openxmlformats.org/officeDocument/2006/relationships/image" Target="../media/image3.png"/></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7.xml"/><Relationship Id="rId3" Type="http://schemas.openxmlformats.org/officeDocument/2006/relationships/image" Target="../media/image1.png"/><Relationship Id="rId4" Type="http://schemas.openxmlformats.org/officeDocument/2006/relationships/image" Target="../media/image72.png"/><Relationship Id="rId5" Type="http://schemas.openxmlformats.org/officeDocument/2006/relationships/image" Target="../media/image3.png"/></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8.xml"/><Relationship Id="rId3" Type="http://schemas.openxmlformats.org/officeDocument/2006/relationships/image" Target="../media/image1.png"/><Relationship Id="rId4" Type="http://schemas.openxmlformats.org/officeDocument/2006/relationships/image" Target="../media/image71.png"/><Relationship Id="rId5" Type="http://schemas.openxmlformats.org/officeDocument/2006/relationships/image" Target="../media/image3.png"/></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9.xml"/><Relationship Id="rId3" Type="http://schemas.openxmlformats.org/officeDocument/2006/relationships/image" Target="../media/image1.png"/><Relationship Id="rId4" Type="http://schemas.openxmlformats.org/officeDocument/2006/relationships/image" Target="../media/image73.png"/><Relationship Id="rId5" Type="http://schemas.openxmlformats.org/officeDocument/2006/relationships/image" Target="../media/image3.png"/></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0.xml"/><Relationship Id="rId3" Type="http://schemas.openxmlformats.org/officeDocument/2006/relationships/image" Target="../media/image1.png"/><Relationship Id="rId4" Type="http://schemas.openxmlformats.org/officeDocument/2006/relationships/image" Target="../media/image76.png"/><Relationship Id="rId5" Type="http://schemas.openxmlformats.org/officeDocument/2006/relationships/image" Target="../media/image78.png"/><Relationship Id="rId6" Type="http://schemas.openxmlformats.org/officeDocument/2006/relationships/image" Target="../media/image3.png"/></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1.xml"/><Relationship Id="rId3" Type="http://schemas.openxmlformats.org/officeDocument/2006/relationships/image" Target="../media/image1.png"/><Relationship Id="rId4" Type="http://schemas.openxmlformats.org/officeDocument/2006/relationships/image" Target="../media/image74.png"/><Relationship Id="rId5" Type="http://schemas.openxmlformats.org/officeDocument/2006/relationships/image" Target="../media/image82.png"/><Relationship Id="rId6" Type="http://schemas.openxmlformats.org/officeDocument/2006/relationships/image" Target="../media/image3.png"/></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2.xml"/><Relationship Id="rId3" Type="http://schemas.openxmlformats.org/officeDocument/2006/relationships/image" Target="../media/image1.png"/><Relationship Id="rId4" Type="http://schemas.openxmlformats.org/officeDocument/2006/relationships/image" Target="../media/image75.png"/><Relationship Id="rId5" Type="http://schemas.openxmlformats.org/officeDocument/2006/relationships/image" Target="../media/image85.png"/><Relationship Id="rId6" Type="http://schemas.openxmlformats.org/officeDocument/2006/relationships/image" Target="../media/image3.png"/></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3.xml"/><Relationship Id="rId3" Type="http://schemas.openxmlformats.org/officeDocument/2006/relationships/image" Target="../media/image1.png"/><Relationship Id="rId4" Type="http://schemas.openxmlformats.org/officeDocument/2006/relationships/image" Target="../media/image75.png"/><Relationship Id="rId5" Type="http://schemas.openxmlformats.org/officeDocument/2006/relationships/image" Target="../media/image83.png"/><Relationship Id="rId6" Type="http://schemas.openxmlformats.org/officeDocument/2006/relationships/image" Target="../media/image3.png"/></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4.xml"/><Relationship Id="rId3" Type="http://schemas.openxmlformats.org/officeDocument/2006/relationships/image" Target="../media/image1.png"/><Relationship Id="rId4" Type="http://schemas.openxmlformats.org/officeDocument/2006/relationships/image" Target="../media/image75.png"/><Relationship Id="rId5" Type="http://schemas.openxmlformats.org/officeDocument/2006/relationships/image" Target="../media/image77.png"/><Relationship Id="rId6" Type="http://schemas.openxmlformats.org/officeDocument/2006/relationships/image" Target="../media/image3.png"/></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5.xml"/><Relationship Id="rId3" Type="http://schemas.openxmlformats.org/officeDocument/2006/relationships/image" Target="../media/image1.png"/><Relationship Id="rId4" Type="http://schemas.openxmlformats.org/officeDocument/2006/relationships/image" Target="../media/image75.png"/><Relationship Id="rId5" Type="http://schemas.openxmlformats.org/officeDocument/2006/relationships/image" Target="../media/image81.png"/><Relationship Id="rId6" Type="http://schemas.openxmlformats.org/officeDocument/2006/relationships/image" Target="../media/image3.png"/></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6.xml"/><Relationship Id="rId3" Type="http://schemas.openxmlformats.org/officeDocument/2006/relationships/image" Target="../media/image1.png"/><Relationship Id="rId4" Type="http://schemas.openxmlformats.org/officeDocument/2006/relationships/image" Target="../media/image79.png"/><Relationship Id="rId5" Type="http://schemas.openxmlformats.org/officeDocument/2006/relationships/image" Target="../media/image80.png"/><Relationship Id="rId6" Type="http://schemas.openxmlformats.org/officeDocument/2006/relationships/image" Target="../media/image3.png"/></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7.xml"/><Relationship Id="rId3" Type="http://schemas.openxmlformats.org/officeDocument/2006/relationships/image" Target="../media/image1.png"/><Relationship Id="rId4" Type="http://schemas.openxmlformats.org/officeDocument/2006/relationships/image" Target="../media/image79.png"/><Relationship Id="rId5" Type="http://schemas.openxmlformats.org/officeDocument/2006/relationships/image" Target="../media/image86.png"/><Relationship Id="rId6" Type="http://schemas.openxmlformats.org/officeDocument/2006/relationships/image" Target="../media/image3.png"/></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8.xml"/><Relationship Id="rId3" Type="http://schemas.openxmlformats.org/officeDocument/2006/relationships/image" Target="../media/image1.png"/><Relationship Id="rId4" Type="http://schemas.openxmlformats.org/officeDocument/2006/relationships/image" Target="../media/image79.png"/><Relationship Id="rId5" Type="http://schemas.openxmlformats.org/officeDocument/2006/relationships/image" Target="../media/image3.png"/></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9.xml"/><Relationship Id="rId3" Type="http://schemas.openxmlformats.org/officeDocument/2006/relationships/image" Target="../media/image1.png"/><Relationship Id="rId4" Type="http://schemas.openxmlformats.org/officeDocument/2006/relationships/image" Target="../media/image75.png"/><Relationship Id="rId5" Type="http://schemas.openxmlformats.org/officeDocument/2006/relationships/image" Target="../media/image79.png"/><Relationship Id="rId6" Type="http://schemas.openxmlformats.org/officeDocument/2006/relationships/image" Target="../media/image96.png"/><Relationship Id="rId7" Type="http://schemas.openxmlformats.org/officeDocument/2006/relationships/image" Target="../media/image3.png"/></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0.xml"/><Relationship Id="rId3" Type="http://schemas.openxmlformats.org/officeDocument/2006/relationships/image" Target="../media/image1.png"/><Relationship Id="rId4" Type="http://schemas.openxmlformats.org/officeDocument/2006/relationships/image" Target="../media/image79.png"/><Relationship Id="rId5" Type="http://schemas.openxmlformats.org/officeDocument/2006/relationships/image" Target="../media/image103.png"/><Relationship Id="rId6" Type="http://schemas.openxmlformats.org/officeDocument/2006/relationships/image" Target="../media/image3.png"/></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1.xml"/><Relationship Id="rId3" Type="http://schemas.openxmlformats.org/officeDocument/2006/relationships/image" Target="../media/image1.png"/><Relationship Id="rId4" Type="http://schemas.openxmlformats.org/officeDocument/2006/relationships/image" Target="../media/image75.png"/><Relationship Id="rId5" Type="http://schemas.openxmlformats.org/officeDocument/2006/relationships/image" Target="../media/image79.png"/><Relationship Id="rId6" Type="http://schemas.openxmlformats.org/officeDocument/2006/relationships/image" Target="../media/image94.png"/><Relationship Id="rId7" Type="http://schemas.openxmlformats.org/officeDocument/2006/relationships/image" Target="../media/image3.png"/></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2.xml"/><Relationship Id="rId3" Type="http://schemas.openxmlformats.org/officeDocument/2006/relationships/image" Target="../media/image1.png"/><Relationship Id="rId4" Type="http://schemas.openxmlformats.org/officeDocument/2006/relationships/image" Target="../media/image89.png"/><Relationship Id="rId5" Type="http://schemas.openxmlformats.org/officeDocument/2006/relationships/image" Target="../media/image3.png"/></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3.xml"/><Relationship Id="rId3" Type="http://schemas.openxmlformats.org/officeDocument/2006/relationships/image" Target="../media/image1.png"/><Relationship Id="rId4" Type="http://schemas.openxmlformats.org/officeDocument/2006/relationships/image" Target="../media/image84.png"/><Relationship Id="rId5" Type="http://schemas.openxmlformats.org/officeDocument/2006/relationships/image" Target="../media/image98.png"/><Relationship Id="rId6" Type="http://schemas.openxmlformats.org/officeDocument/2006/relationships/image" Target="../media/image3.png"/></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4.xml"/><Relationship Id="rId3" Type="http://schemas.openxmlformats.org/officeDocument/2006/relationships/image" Target="../media/image1.png"/><Relationship Id="rId4" Type="http://schemas.openxmlformats.org/officeDocument/2006/relationships/image" Target="../media/image84.png"/><Relationship Id="rId5" Type="http://schemas.openxmlformats.org/officeDocument/2006/relationships/image" Target="../media/image88.png"/><Relationship Id="rId6" Type="http://schemas.openxmlformats.org/officeDocument/2006/relationships/image" Target="../media/image3.png"/></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5.xml"/><Relationship Id="rId3" Type="http://schemas.openxmlformats.org/officeDocument/2006/relationships/image" Target="../media/image1.png"/><Relationship Id="rId4" Type="http://schemas.openxmlformats.org/officeDocument/2006/relationships/image" Target="../media/image84.png"/><Relationship Id="rId5" Type="http://schemas.openxmlformats.org/officeDocument/2006/relationships/image" Target="../media/image93.png"/><Relationship Id="rId6" Type="http://schemas.openxmlformats.org/officeDocument/2006/relationships/image" Target="../media/image3.png"/></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6.xml"/><Relationship Id="rId3" Type="http://schemas.openxmlformats.org/officeDocument/2006/relationships/image" Target="../media/image1.png"/><Relationship Id="rId4" Type="http://schemas.openxmlformats.org/officeDocument/2006/relationships/image" Target="../media/image87.png"/><Relationship Id="rId5" Type="http://schemas.openxmlformats.org/officeDocument/2006/relationships/image" Target="../media/image90.png"/><Relationship Id="rId6" Type="http://schemas.openxmlformats.org/officeDocument/2006/relationships/image" Target="../media/image3.png"/></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7.xml"/><Relationship Id="rId3" Type="http://schemas.openxmlformats.org/officeDocument/2006/relationships/image" Target="../media/image1.png"/><Relationship Id="rId4" Type="http://schemas.openxmlformats.org/officeDocument/2006/relationships/image" Target="../media/image87.png"/><Relationship Id="rId5" Type="http://schemas.openxmlformats.org/officeDocument/2006/relationships/image" Target="../media/image92.png"/><Relationship Id="rId6" Type="http://schemas.openxmlformats.org/officeDocument/2006/relationships/image" Target="../media/image3.png"/></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8.xml"/><Relationship Id="rId3" Type="http://schemas.openxmlformats.org/officeDocument/2006/relationships/image" Target="../media/image1.png"/><Relationship Id="rId4" Type="http://schemas.openxmlformats.org/officeDocument/2006/relationships/image" Target="../media/image87.png"/><Relationship Id="rId5" Type="http://schemas.openxmlformats.org/officeDocument/2006/relationships/image" Target="../media/image99.png"/><Relationship Id="rId6" Type="http://schemas.openxmlformats.org/officeDocument/2006/relationships/image" Target="../media/image3.png"/></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9.xml"/><Relationship Id="rId3" Type="http://schemas.openxmlformats.org/officeDocument/2006/relationships/image" Target="../media/image1.png"/><Relationship Id="rId4" Type="http://schemas.openxmlformats.org/officeDocument/2006/relationships/image" Target="../media/image84.png"/><Relationship Id="rId5" Type="http://schemas.openxmlformats.org/officeDocument/2006/relationships/image" Target="../media/image95.png"/><Relationship Id="rId6" Type="http://schemas.openxmlformats.org/officeDocument/2006/relationships/image" Target="../media/image3.png"/></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0.xml"/><Relationship Id="rId3" Type="http://schemas.openxmlformats.org/officeDocument/2006/relationships/image" Target="../media/image1.png"/><Relationship Id="rId4" Type="http://schemas.openxmlformats.org/officeDocument/2006/relationships/image" Target="../media/image97.png"/><Relationship Id="rId5" Type="http://schemas.openxmlformats.org/officeDocument/2006/relationships/image" Target="../media/image3.png"/></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1.xml"/><Relationship Id="rId3" Type="http://schemas.openxmlformats.org/officeDocument/2006/relationships/image" Target="../media/image1.png"/><Relationship Id="rId4" Type="http://schemas.openxmlformats.org/officeDocument/2006/relationships/image" Target="../media/image91.png"/><Relationship Id="rId5" Type="http://schemas.openxmlformats.org/officeDocument/2006/relationships/image" Target="../media/image108.png"/><Relationship Id="rId6" Type="http://schemas.openxmlformats.org/officeDocument/2006/relationships/image" Target="../media/image3.png"/></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2.xml"/><Relationship Id="rId3" Type="http://schemas.openxmlformats.org/officeDocument/2006/relationships/image" Target="../media/image1.png"/><Relationship Id="rId4" Type="http://schemas.openxmlformats.org/officeDocument/2006/relationships/image" Target="../media/image100.png"/><Relationship Id="rId5" Type="http://schemas.openxmlformats.org/officeDocument/2006/relationships/image" Target="../media/image3.png"/></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3.xml"/><Relationship Id="rId3" Type="http://schemas.openxmlformats.org/officeDocument/2006/relationships/image" Target="../media/image1.png"/><Relationship Id="rId4" Type="http://schemas.openxmlformats.org/officeDocument/2006/relationships/image" Target="../media/image84.png"/><Relationship Id="rId5" Type="http://schemas.openxmlformats.org/officeDocument/2006/relationships/image" Target="../media/image102.png"/><Relationship Id="rId6" Type="http://schemas.openxmlformats.org/officeDocument/2006/relationships/image" Target="../media/image3.png"/></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4.xml"/><Relationship Id="rId3" Type="http://schemas.openxmlformats.org/officeDocument/2006/relationships/image" Target="../media/image1.png"/><Relationship Id="rId4" Type="http://schemas.openxmlformats.org/officeDocument/2006/relationships/image" Target="../media/image84.png"/><Relationship Id="rId5" Type="http://schemas.openxmlformats.org/officeDocument/2006/relationships/image" Target="../media/image107.png"/><Relationship Id="rId6" Type="http://schemas.openxmlformats.org/officeDocument/2006/relationships/image" Target="../media/image3.png"/></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5.xml"/><Relationship Id="rId3" Type="http://schemas.openxmlformats.org/officeDocument/2006/relationships/image" Target="../media/image1.png"/><Relationship Id="rId4" Type="http://schemas.openxmlformats.org/officeDocument/2006/relationships/image" Target="../media/image101.png"/><Relationship Id="rId5" Type="http://schemas.openxmlformats.org/officeDocument/2006/relationships/image" Target="../media/image104.png"/><Relationship Id="rId6" Type="http://schemas.openxmlformats.org/officeDocument/2006/relationships/image" Target="../media/image3.png"/></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6.xml"/><Relationship Id="rId3" Type="http://schemas.openxmlformats.org/officeDocument/2006/relationships/image" Target="../media/image1.png"/><Relationship Id="rId4" Type="http://schemas.openxmlformats.org/officeDocument/2006/relationships/image" Target="../media/image110.png"/><Relationship Id="rId5" Type="http://schemas.openxmlformats.org/officeDocument/2006/relationships/image" Target="../media/image118.png"/><Relationship Id="rId6" Type="http://schemas.openxmlformats.org/officeDocument/2006/relationships/image" Target="../media/image3.png"/></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7.xml"/><Relationship Id="rId3" Type="http://schemas.openxmlformats.org/officeDocument/2006/relationships/image" Target="../media/image1.png"/><Relationship Id="rId4" Type="http://schemas.openxmlformats.org/officeDocument/2006/relationships/image" Target="../media/image110.png"/><Relationship Id="rId5" Type="http://schemas.openxmlformats.org/officeDocument/2006/relationships/image" Target="../media/image109.png"/><Relationship Id="rId6" Type="http://schemas.openxmlformats.org/officeDocument/2006/relationships/image" Target="../media/image3.png"/></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8.xml"/><Relationship Id="rId3" Type="http://schemas.openxmlformats.org/officeDocument/2006/relationships/image" Target="../media/image1.png"/><Relationship Id="rId4" Type="http://schemas.openxmlformats.org/officeDocument/2006/relationships/image" Target="../media/image110.png"/><Relationship Id="rId5" Type="http://schemas.openxmlformats.org/officeDocument/2006/relationships/image" Target="../media/image105.png"/><Relationship Id="rId6" Type="http://schemas.openxmlformats.org/officeDocument/2006/relationships/image" Target="../media/image3.png"/></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9.xml"/><Relationship Id="rId3" Type="http://schemas.openxmlformats.org/officeDocument/2006/relationships/image" Target="../media/image1.png"/><Relationship Id="rId4" Type="http://schemas.openxmlformats.org/officeDocument/2006/relationships/image" Target="../media/image110.png"/><Relationship Id="rId5" Type="http://schemas.openxmlformats.org/officeDocument/2006/relationships/image" Target="../media/image106.png"/><Relationship Id="rId6" Type="http://schemas.openxmlformats.org/officeDocument/2006/relationships/image" Target="../media/image3.png"/></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0.xml"/><Relationship Id="rId3" Type="http://schemas.openxmlformats.org/officeDocument/2006/relationships/image" Target="../media/image1.png"/><Relationship Id="rId4" Type="http://schemas.openxmlformats.org/officeDocument/2006/relationships/image" Target="../media/image110.png"/><Relationship Id="rId5" Type="http://schemas.openxmlformats.org/officeDocument/2006/relationships/image" Target="../media/image113.png"/><Relationship Id="rId6" Type="http://schemas.openxmlformats.org/officeDocument/2006/relationships/image" Target="../media/image3.png"/></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1.xml"/><Relationship Id="rId3" Type="http://schemas.openxmlformats.org/officeDocument/2006/relationships/image" Target="../media/image1.png"/><Relationship Id="rId4" Type="http://schemas.openxmlformats.org/officeDocument/2006/relationships/image" Target="../media/image111.png"/><Relationship Id="rId5" Type="http://schemas.openxmlformats.org/officeDocument/2006/relationships/image" Target="../media/image3.png"/></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2.xml"/><Relationship Id="rId3" Type="http://schemas.openxmlformats.org/officeDocument/2006/relationships/image" Target="../media/image1.png"/><Relationship Id="rId4" Type="http://schemas.openxmlformats.org/officeDocument/2006/relationships/image" Target="../media/image110.png"/><Relationship Id="rId5" Type="http://schemas.openxmlformats.org/officeDocument/2006/relationships/image" Target="../media/image115.png"/><Relationship Id="rId6" Type="http://schemas.openxmlformats.org/officeDocument/2006/relationships/image" Target="../media/image3.png"/></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3.xml"/><Relationship Id="rId3" Type="http://schemas.openxmlformats.org/officeDocument/2006/relationships/image" Target="../media/image1.png"/><Relationship Id="rId4" Type="http://schemas.openxmlformats.org/officeDocument/2006/relationships/image" Target="../media/image110.png"/><Relationship Id="rId5" Type="http://schemas.openxmlformats.org/officeDocument/2006/relationships/image" Target="../media/image112.png"/><Relationship Id="rId6" Type="http://schemas.openxmlformats.org/officeDocument/2006/relationships/image" Target="../media/image3.png"/></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4.xml"/><Relationship Id="rId3" Type="http://schemas.openxmlformats.org/officeDocument/2006/relationships/image" Target="../media/image1.png"/><Relationship Id="rId4" Type="http://schemas.openxmlformats.org/officeDocument/2006/relationships/image" Target="../media/image110.png"/><Relationship Id="rId5" Type="http://schemas.openxmlformats.org/officeDocument/2006/relationships/image" Target="../media/image114.png"/><Relationship Id="rId6" Type="http://schemas.openxmlformats.org/officeDocument/2006/relationships/image" Target="../media/image3.png"/></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5.xml"/><Relationship Id="rId3" Type="http://schemas.openxmlformats.org/officeDocument/2006/relationships/image" Target="../media/image1.png"/><Relationship Id="rId4" Type="http://schemas.openxmlformats.org/officeDocument/2006/relationships/image" Target="../media/image110.png"/><Relationship Id="rId5" Type="http://schemas.openxmlformats.org/officeDocument/2006/relationships/image" Target="../media/image124.png"/><Relationship Id="rId6" Type="http://schemas.openxmlformats.org/officeDocument/2006/relationships/image" Target="../media/image3.png"/></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6.xml"/><Relationship Id="rId3" Type="http://schemas.openxmlformats.org/officeDocument/2006/relationships/image" Target="../media/image1.png"/><Relationship Id="rId4" Type="http://schemas.openxmlformats.org/officeDocument/2006/relationships/image" Target="../media/image110.png"/><Relationship Id="rId5" Type="http://schemas.openxmlformats.org/officeDocument/2006/relationships/image" Target="../media/image121.png"/><Relationship Id="rId6" Type="http://schemas.openxmlformats.org/officeDocument/2006/relationships/image" Target="../media/image3.png"/></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7.xml"/><Relationship Id="rId3" Type="http://schemas.openxmlformats.org/officeDocument/2006/relationships/image" Target="../media/image1.png"/><Relationship Id="rId4" Type="http://schemas.openxmlformats.org/officeDocument/2006/relationships/image" Target="../media/image110.png"/><Relationship Id="rId5" Type="http://schemas.openxmlformats.org/officeDocument/2006/relationships/image" Target="../media/image116.png"/><Relationship Id="rId6" Type="http://schemas.openxmlformats.org/officeDocument/2006/relationships/image" Target="../media/image3.png"/></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8.xml"/><Relationship Id="rId3" Type="http://schemas.openxmlformats.org/officeDocument/2006/relationships/image" Target="../media/image1.png"/><Relationship Id="rId4" Type="http://schemas.openxmlformats.org/officeDocument/2006/relationships/image" Target="../media/image110.png"/><Relationship Id="rId5" Type="http://schemas.openxmlformats.org/officeDocument/2006/relationships/image" Target="../media/image117.png"/><Relationship Id="rId6" Type="http://schemas.openxmlformats.org/officeDocument/2006/relationships/image" Target="../media/image3.png"/></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9.xml"/><Relationship Id="rId3" Type="http://schemas.openxmlformats.org/officeDocument/2006/relationships/image" Target="../media/image1.png"/><Relationship Id="rId4" Type="http://schemas.openxmlformats.org/officeDocument/2006/relationships/image" Target="../media/image120.png"/><Relationship Id="rId5" Type="http://schemas.openxmlformats.org/officeDocument/2006/relationships/image" Target="../media/image3.png"/></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0.xml"/><Relationship Id="rId3" Type="http://schemas.openxmlformats.org/officeDocument/2006/relationships/image" Target="../media/image1.png"/><Relationship Id="rId4" Type="http://schemas.openxmlformats.org/officeDocument/2006/relationships/image" Target="../media/image119.png"/><Relationship Id="rId5" Type="http://schemas.openxmlformats.org/officeDocument/2006/relationships/image" Target="../media/image123.png"/><Relationship Id="rId6" Type="http://schemas.openxmlformats.org/officeDocument/2006/relationships/image" Target="../media/image3.png"/></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1.xml"/><Relationship Id="rId3" Type="http://schemas.openxmlformats.org/officeDocument/2006/relationships/image" Target="../media/image1.png"/><Relationship Id="rId4" Type="http://schemas.openxmlformats.org/officeDocument/2006/relationships/image" Target="../media/image129.png"/><Relationship Id="rId5" Type="http://schemas.openxmlformats.org/officeDocument/2006/relationships/image" Target="../media/image126.png"/><Relationship Id="rId6" Type="http://schemas.openxmlformats.org/officeDocument/2006/relationships/image" Target="../media/image3.png"/></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2.xml"/><Relationship Id="rId3" Type="http://schemas.openxmlformats.org/officeDocument/2006/relationships/image" Target="../media/image1.png"/><Relationship Id="rId4" Type="http://schemas.openxmlformats.org/officeDocument/2006/relationships/image" Target="../media/image129.png"/><Relationship Id="rId5" Type="http://schemas.openxmlformats.org/officeDocument/2006/relationships/image" Target="../media/image125.png"/><Relationship Id="rId6" Type="http://schemas.openxmlformats.org/officeDocument/2006/relationships/image" Target="../media/image3.png"/></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3.xml"/><Relationship Id="rId3" Type="http://schemas.openxmlformats.org/officeDocument/2006/relationships/image" Target="../media/image1.png"/><Relationship Id="rId4" Type="http://schemas.openxmlformats.org/officeDocument/2006/relationships/image" Target="../media/image122.png"/><Relationship Id="rId5" Type="http://schemas.openxmlformats.org/officeDocument/2006/relationships/image" Target="../media/image135.png"/><Relationship Id="rId6" Type="http://schemas.openxmlformats.org/officeDocument/2006/relationships/image" Target="../media/image3.png"/></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4.xml"/><Relationship Id="rId3" Type="http://schemas.openxmlformats.org/officeDocument/2006/relationships/image" Target="../media/image1.png"/><Relationship Id="rId4" Type="http://schemas.openxmlformats.org/officeDocument/2006/relationships/image" Target="../media/image136.png"/><Relationship Id="rId5" Type="http://schemas.openxmlformats.org/officeDocument/2006/relationships/image" Target="../media/image127.png"/><Relationship Id="rId6" Type="http://schemas.openxmlformats.org/officeDocument/2006/relationships/image" Target="../media/image3.png"/></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5.xml"/><Relationship Id="rId3" Type="http://schemas.openxmlformats.org/officeDocument/2006/relationships/image" Target="../media/image1.png"/><Relationship Id="rId4" Type="http://schemas.openxmlformats.org/officeDocument/2006/relationships/image" Target="../media/image129.png"/><Relationship Id="rId5" Type="http://schemas.openxmlformats.org/officeDocument/2006/relationships/image" Target="../media/image133.png"/><Relationship Id="rId6" Type="http://schemas.openxmlformats.org/officeDocument/2006/relationships/image" Target="../media/image3.png"/></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6.xml"/><Relationship Id="rId3" Type="http://schemas.openxmlformats.org/officeDocument/2006/relationships/image" Target="../media/image1.png"/><Relationship Id="rId4" Type="http://schemas.openxmlformats.org/officeDocument/2006/relationships/image" Target="../media/image129.png"/><Relationship Id="rId5" Type="http://schemas.openxmlformats.org/officeDocument/2006/relationships/image" Target="../media/image128.png"/><Relationship Id="rId6" Type="http://schemas.openxmlformats.org/officeDocument/2006/relationships/image" Target="../media/image3.png"/></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7.xml"/><Relationship Id="rId3" Type="http://schemas.openxmlformats.org/officeDocument/2006/relationships/image" Target="../media/image1.png"/><Relationship Id="rId4" Type="http://schemas.openxmlformats.org/officeDocument/2006/relationships/image" Target="../media/image129.png"/><Relationship Id="rId5" Type="http://schemas.openxmlformats.org/officeDocument/2006/relationships/image" Target="../media/image132.png"/><Relationship Id="rId6" Type="http://schemas.openxmlformats.org/officeDocument/2006/relationships/image" Target="../media/image3.png"/></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8.xml"/><Relationship Id="rId3" Type="http://schemas.openxmlformats.org/officeDocument/2006/relationships/image" Target="../media/image1.png"/><Relationship Id="rId4" Type="http://schemas.openxmlformats.org/officeDocument/2006/relationships/image" Target="../media/image134.png"/><Relationship Id="rId5" Type="http://schemas.openxmlformats.org/officeDocument/2006/relationships/image" Target="../media/image3.png"/></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9.xml"/><Relationship Id="rId3" Type="http://schemas.openxmlformats.org/officeDocument/2006/relationships/image" Target="../media/image1.png"/><Relationship Id="rId4" Type="http://schemas.openxmlformats.org/officeDocument/2006/relationships/image" Target="../media/image130.png"/><Relationship Id="rId5" Type="http://schemas.openxmlformats.org/officeDocument/2006/relationships/image" Target="../media/image139.png"/><Relationship Id="rId6" Type="http://schemas.openxmlformats.org/officeDocument/2006/relationships/image" Target="../media/image3.png"/></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0.xml"/><Relationship Id="rId3" Type="http://schemas.openxmlformats.org/officeDocument/2006/relationships/image" Target="../media/image1.png"/><Relationship Id="rId4" Type="http://schemas.openxmlformats.org/officeDocument/2006/relationships/image" Target="../media/image131.png"/><Relationship Id="rId5" Type="http://schemas.openxmlformats.org/officeDocument/2006/relationships/image" Target="../media/image137.png"/><Relationship Id="rId6" Type="http://schemas.openxmlformats.org/officeDocument/2006/relationships/image" Target="../media/image3.png"/></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1.xml"/><Relationship Id="rId3" Type="http://schemas.openxmlformats.org/officeDocument/2006/relationships/image" Target="../media/image1.png"/><Relationship Id="rId4" Type="http://schemas.openxmlformats.org/officeDocument/2006/relationships/image" Target="../media/image129.png"/><Relationship Id="rId5" Type="http://schemas.openxmlformats.org/officeDocument/2006/relationships/image" Target="../media/image144.png"/><Relationship Id="rId6" Type="http://schemas.openxmlformats.org/officeDocument/2006/relationships/image" Target="../media/image3.png"/></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2.xml"/><Relationship Id="rId3" Type="http://schemas.openxmlformats.org/officeDocument/2006/relationships/image" Target="../media/image1.png"/><Relationship Id="rId4" Type="http://schemas.openxmlformats.org/officeDocument/2006/relationships/image" Target="../media/image142.png"/><Relationship Id="rId5" Type="http://schemas.openxmlformats.org/officeDocument/2006/relationships/image" Target="../media/image3.png"/></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3.xml"/><Relationship Id="rId3" Type="http://schemas.openxmlformats.org/officeDocument/2006/relationships/image" Target="../media/image1.png"/><Relationship Id="rId4" Type="http://schemas.openxmlformats.org/officeDocument/2006/relationships/image" Target="../media/image143.png"/><Relationship Id="rId5" Type="http://schemas.openxmlformats.org/officeDocument/2006/relationships/image" Target="../media/image3.png"/></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4.xml"/><Relationship Id="rId3" Type="http://schemas.openxmlformats.org/officeDocument/2006/relationships/image" Target="../media/image1.png"/><Relationship Id="rId4" Type="http://schemas.openxmlformats.org/officeDocument/2006/relationships/image" Target="../media/image143.png"/><Relationship Id="rId5" Type="http://schemas.openxmlformats.org/officeDocument/2006/relationships/image" Target="../media/image150.png"/><Relationship Id="rId6" Type="http://schemas.openxmlformats.org/officeDocument/2006/relationships/image" Target="../media/image3.png"/></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5.xml"/><Relationship Id="rId3" Type="http://schemas.openxmlformats.org/officeDocument/2006/relationships/image" Target="../media/image1.png"/><Relationship Id="rId4" Type="http://schemas.openxmlformats.org/officeDocument/2006/relationships/image" Target="../media/image143.png"/><Relationship Id="rId5" Type="http://schemas.openxmlformats.org/officeDocument/2006/relationships/image" Target="../media/image140.png"/><Relationship Id="rId6" Type="http://schemas.openxmlformats.org/officeDocument/2006/relationships/image" Target="../media/image3.png"/></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6.xml"/><Relationship Id="rId3" Type="http://schemas.openxmlformats.org/officeDocument/2006/relationships/image" Target="../media/image1.png"/><Relationship Id="rId4" Type="http://schemas.openxmlformats.org/officeDocument/2006/relationships/image" Target="../media/image143.png"/><Relationship Id="rId5" Type="http://schemas.openxmlformats.org/officeDocument/2006/relationships/image" Target="../media/image141.png"/><Relationship Id="rId6" Type="http://schemas.openxmlformats.org/officeDocument/2006/relationships/image" Target="../media/image3.png"/></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7.xml"/><Relationship Id="rId3" Type="http://schemas.openxmlformats.org/officeDocument/2006/relationships/image" Target="../media/image1.png"/><Relationship Id="rId4" Type="http://schemas.openxmlformats.org/officeDocument/2006/relationships/image" Target="../media/image143.png"/><Relationship Id="rId5" Type="http://schemas.openxmlformats.org/officeDocument/2006/relationships/image" Target="../media/image154.png"/><Relationship Id="rId6" Type="http://schemas.openxmlformats.org/officeDocument/2006/relationships/image" Target="../media/image3.png"/></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8.xml"/><Relationship Id="rId3" Type="http://schemas.openxmlformats.org/officeDocument/2006/relationships/image" Target="../media/image1.png"/><Relationship Id="rId4" Type="http://schemas.openxmlformats.org/officeDocument/2006/relationships/image" Target="../media/image143.png"/><Relationship Id="rId5" Type="http://schemas.openxmlformats.org/officeDocument/2006/relationships/image" Target="../media/image147.png"/><Relationship Id="rId6" Type="http://schemas.openxmlformats.org/officeDocument/2006/relationships/image" Target="../media/image3.png"/></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9.xml"/><Relationship Id="rId3" Type="http://schemas.openxmlformats.org/officeDocument/2006/relationships/image" Target="../media/image1.png"/><Relationship Id="rId4" Type="http://schemas.openxmlformats.org/officeDocument/2006/relationships/image" Target="../media/image143.png"/><Relationship Id="rId5" Type="http://schemas.openxmlformats.org/officeDocument/2006/relationships/image" Target="../media/image149.png"/><Relationship Id="rId6" Type="http://schemas.openxmlformats.org/officeDocument/2006/relationships/image" Target="../media/image3.png"/></Relationships>
</file>

<file path=ppt/slides/_rels/slide12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0.xml"/><Relationship Id="rId3" Type="http://schemas.openxmlformats.org/officeDocument/2006/relationships/image" Target="../media/image1.png"/><Relationship Id="rId4" Type="http://schemas.openxmlformats.org/officeDocument/2006/relationships/image" Target="../media/image143.png"/><Relationship Id="rId5" Type="http://schemas.openxmlformats.org/officeDocument/2006/relationships/image" Target="../media/image145.png"/><Relationship Id="rId6" Type="http://schemas.openxmlformats.org/officeDocument/2006/relationships/image" Target="../media/image3.png"/></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1.xml"/><Relationship Id="rId3" Type="http://schemas.openxmlformats.org/officeDocument/2006/relationships/image" Target="../media/image1.png"/><Relationship Id="rId4" Type="http://schemas.openxmlformats.org/officeDocument/2006/relationships/image" Target="../media/image143.png"/><Relationship Id="rId5" Type="http://schemas.openxmlformats.org/officeDocument/2006/relationships/image" Target="../media/image153.png"/><Relationship Id="rId6" Type="http://schemas.openxmlformats.org/officeDocument/2006/relationships/image" Target="../media/image3.png"/></Relationships>
</file>

<file path=ppt/slides/_rels/slide12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2.xml"/><Relationship Id="rId3" Type="http://schemas.openxmlformats.org/officeDocument/2006/relationships/image" Target="../media/image1.png"/><Relationship Id="rId4" Type="http://schemas.openxmlformats.org/officeDocument/2006/relationships/image" Target="../media/image143.png"/><Relationship Id="rId5" Type="http://schemas.openxmlformats.org/officeDocument/2006/relationships/image" Target="../media/image156.png"/><Relationship Id="rId6" Type="http://schemas.openxmlformats.org/officeDocument/2006/relationships/image" Target="../media/image3.png"/></Relationships>
</file>

<file path=ppt/slides/_rels/slide12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3.xml"/><Relationship Id="rId3" Type="http://schemas.openxmlformats.org/officeDocument/2006/relationships/image" Target="../media/image1.png"/><Relationship Id="rId4" Type="http://schemas.openxmlformats.org/officeDocument/2006/relationships/image" Target="../media/image143.png"/><Relationship Id="rId5" Type="http://schemas.openxmlformats.org/officeDocument/2006/relationships/image" Target="../media/image155.png"/><Relationship Id="rId6" Type="http://schemas.openxmlformats.org/officeDocument/2006/relationships/image" Target="../media/image3.png"/></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4.xml"/><Relationship Id="rId3" Type="http://schemas.openxmlformats.org/officeDocument/2006/relationships/image" Target="../media/image1.png"/><Relationship Id="rId4" Type="http://schemas.openxmlformats.org/officeDocument/2006/relationships/image" Target="../media/image143.png"/><Relationship Id="rId5" Type="http://schemas.openxmlformats.org/officeDocument/2006/relationships/image" Target="../media/image151.png"/><Relationship Id="rId6" Type="http://schemas.openxmlformats.org/officeDocument/2006/relationships/image" Target="../media/image3.png"/></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5.xml"/><Relationship Id="rId3" Type="http://schemas.openxmlformats.org/officeDocument/2006/relationships/image" Target="../media/image1.png"/><Relationship Id="rId4" Type="http://schemas.openxmlformats.org/officeDocument/2006/relationships/image" Target="../media/image143.png"/><Relationship Id="rId5" Type="http://schemas.openxmlformats.org/officeDocument/2006/relationships/image" Target="../media/image152.png"/><Relationship Id="rId6" Type="http://schemas.openxmlformats.org/officeDocument/2006/relationships/image" Target="../media/image3.png"/></Relationships>
</file>

<file path=ppt/slides/_rels/slide12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6.xml"/><Relationship Id="rId3" Type="http://schemas.openxmlformats.org/officeDocument/2006/relationships/image" Target="../media/image1.png"/><Relationship Id="rId4" Type="http://schemas.openxmlformats.org/officeDocument/2006/relationships/image" Target="../media/image148.png"/><Relationship Id="rId5" Type="http://schemas.openxmlformats.org/officeDocument/2006/relationships/image" Target="../media/image3.png"/></Relationships>
</file>

<file path=ppt/slides/_rels/slide12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7.xml"/><Relationship Id="rId3" Type="http://schemas.openxmlformats.org/officeDocument/2006/relationships/image" Target="../media/image146.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53" name="Shape 53"/>
        <p:cNvGrpSpPr/>
        <p:nvPr/>
      </p:nvGrpSpPr>
      <p:grpSpPr>
        <a:xfrm>
          <a:off x="0" y="0"/>
          <a:ext cx="0" cy="0"/>
          <a:chOff x="0" y="0"/>
          <a:chExt cx="0" cy="0"/>
        </a:xfrm>
      </p:grpSpPr>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57" name="Shape 57"/>
        <p:cNvGrpSpPr/>
        <p:nvPr/>
      </p:nvGrpSpPr>
      <p:grpSpPr>
        <a:xfrm>
          <a:off x="0" y="0"/>
          <a:ext cx="0" cy="0"/>
          <a:chOff x="0" y="0"/>
          <a:chExt cx="0" cy="0"/>
        </a:xfrm>
      </p:grpSpPr>
      <p:pic>
        <p:nvPicPr>
          <p:cNvPr id="58" name="Google Shape;58;p14"/>
          <p:cNvPicPr preferRelativeResize="0"/>
          <p:nvPr/>
        </p:nvPicPr>
        <p:blipFill>
          <a:blip r:embed="rId4">
            <a:alphaModFix/>
          </a:blip>
          <a:stretch>
            <a:fillRect/>
          </a:stretch>
        </p:blipFill>
        <p:spPr>
          <a:xfrm>
            <a:off x="0" y="0"/>
            <a:ext cx="9144000" cy="4652524"/>
          </a:xfrm>
          <a:prstGeom prst="rect">
            <a:avLst/>
          </a:prstGeom>
          <a:noFill/>
          <a:ln>
            <a:noFill/>
          </a:ln>
        </p:spPr>
      </p:pic>
      <p:pic>
        <p:nvPicPr>
          <p:cNvPr id="59" name="Google Shape;59;p14"/>
          <p:cNvPicPr preferRelativeResize="0"/>
          <p:nvPr/>
        </p:nvPicPr>
        <p:blipFill>
          <a:blip r:embed="rId5">
            <a:alphaModFix/>
          </a:blip>
          <a:stretch>
            <a:fillRect/>
          </a:stretch>
        </p:blipFill>
        <p:spPr>
          <a:xfrm>
            <a:off x="8067673" y="66675"/>
            <a:ext cx="1019175" cy="484025"/>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63" name="Shape 63"/>
        <p:cNvGrpSpPr/>
        <p:nvPr/>
      </p:nvGrpSpPr>
      <p:grpSpPr>
        <a:xfrm>
          <a:off x="0" y="0"/>
          <a:ext cx="0" cy="0"/>
          <a:chOff x="0" y="0"/>
          <a:chExt cx="0" cy="0"/>
        </a:xfrm>
      </p:grpSpPr>
      <p:pic>
        <p:nvPicPr>
          <p:cNvPr id="64" name="Google Shape;64;p15"/>
          <p:cNvPicPr preferRelativeResize="0"/>
          <p:nvPr/>
        </p:nvPicPr>
        <p:blipFill>
          <a:blip r:embed="rId4">
            <a:alphaModFix/>
          </a:blip>
          <a:stretch>
            <a:fillRect/>
          </a:stretch>
        </p:blipFill>
        <p:spPr>
          <a:xfrm>
            <a:off x="75" y="0"/>
            <a:ext cx="9144000" cy="4657800"/>
          </a:xfrm>
          <a:prstGeom prst="rect">
            <a:avLst/>
          </a:prstGeom>
          <a:noFill/>
          <a:ln>
            <a:noFill/>
          </a:ln>
        </p:spPr>
      </p:pic>
      <p:pic>
        <p:nvPicPr>
          <p:cNvPr id="65" name="Google Shape;65;p15"/>
          <p:cNvPicPr preferRelativeResize="0"/>
          <p:nvPr/>
        </p:nvPicPr>
        <p:blipFill>
          <a:blip r:embed="rId5">
            <a:alphaModFix/>
          </a:blip>
          <a:stretch>
            <a:fillRect/>
          </a:stretch>
        </p:blipFill>
        <p:spPr>
          <a:xfrm>
            <a:off x="152400" y="23813"/>
            <a:ext cx="8839200" cy="4610167"/>
          </a:xfrm>
          <a:prstGeom prst="rect">
            <a:avLst/>
          </a:prstGeom>
          <a:noFill/>
          <a:ln>
            <a:noFill/>
          </a:ln>
        </p:spPr>
      </p:pic>
      <p:pic>
        <p:nvPicPr>
          <p:cNvPr id="66" name="Google Shape;66;p15"/>
          <p:cNvPicPr preferRelativeResize="0"/>
          <p:nvPr/>
        </p:nvPicPr>
        <p:blipFill>
          <a:blip r:embed="rId6">
            <a:alphaModFix/>
          </a:blip>
          <a:stretch>
            <a:fillRect/>
          </a:stretch>
        </p:blipFill>
        <p:spPr>
          <a:xfrm>
            <a:off x="8043860" y="77950"/>
            <a:ext cx="1019175" cy="484028"/>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70" name="Shape 70"/>
        <p:cNvGrpSpPr/>
        <p:nvPr/>
      </p:nvGrpSpPr>
      <p:grpSpPr>
        <a:xfrm>
          <a:off x="0" y="0"/>
          <a:ext cx="0" cy="0"/>
          <a:chOff x="0" y="0"/>
          <a:chExt cx="0" cy="0"/>
        </a:xfrm>
      </p:grpSpPr>
      <p:pic>
        <p:nvPicPr>
          <p:cNvPr id="71" name="Google Shape;71;p16"/>
          <p:cNvPicPr preferRelativeResize="0"/>
          <p:nvPr/>
        </p:nvPicPr>
        <p:blipFill>
          <a:blip r:embed="rId4">
            <a:alphaModFix/>
          </a:blip>
          <a:stretch>
            <a:fillRect/>
          </a:stretch>
        </p:blipFill>
        <p:spPr>
          <a:xfrm>
            <a:off x="75" y="0"/>
            <a:ext cx="9144000" cy="4657800"/>
          </a:xfrm>
          <a:prstGeom prst="rect">
            <a:avLst/>
          </a:prstGeom>
          <a:noFill/>
          <a:ln>
            <a:noFill/>
          </a:ln>
        </p:spPr>
      </p:pic>
      <p:pic>
        <p:nvPicPr>
          <p:cNvPr id="72" name="Google Shape;72;p16"/>
          <p:cNvPicPr preferRelativeResize="0"/>
          <p:nvPr/>
        </p:nvPicPr>
        <p:blipFill>
          <a:blip r:embed="rId5">
            <a:alphaModFix/>
          </a:blip>
          <a:stretch>
            <a:fillRect/>
          </a:stretch>
        </p:blipFill>
        <p:spPr>
          <a:xfrm>
            <a:off x="260113" y="0"/>
            <a:ext cx="8623783" cy="4657800"/>
          </a:xfrm>
          <a:prstGeom prst="rect">
            <a:avLst/>
          </a:prstGeom>
          <a:noFill/>
          <a:ln>
            <a:noFill/>
          </a:ln>
        </p:spPr>
      </p:pic>
      <p:pic>
        <p:nvPicPr>
          <p:cNvPr id="73" name="Google Shape;73;p16"/>
          <p:cNvPicPr preferRelativeResize="0"/>
          <p:nvPr/>
        </p:nvPicPr>
        <p:blipFill>
          <a:blip r:embed="rId6">
            <a:alphaModFix/>
          </a:blip>
          <a:stretch>
            <a:fillRect/>
          </a:stretch>
        </p:blipFill>
        <p:spPr>
          <a:xfrm>
            <a:off x="8043860" y="77950"/>
            <a:ext cx="1019175" cy="484028"/>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77" name="Shape 77"/>
        <p:cNvGrpSpPr/>
        <p:nvPr/>
      </p:nvGrpSpPr>
      <p:grpSpPr>
        <a:xfrm>
          <a:off x="0" y="0"/>
          <a:ext cx="0" cy="0"/>
          <a:chOff x="0" y="0"/>
          <a:chExt cx="0" cy="0"/>
        </a:xfrm>
      </p:grpSpPr>
      <p:pic>
        <p:nvPicPr>
          <p:cNvPr id="78" name="Google Shape;78;p17"/>
          <p:cNvPicPr preferRelativeResize="0"/>
          <p:nvPr/>
        </p:nvPicPr>
        <p:blipFill>
          <a:blip r:embed="rId4">
            <a:alphaModFix/>
          </a:blip>
          <a:stretch>
            <a:fillRect/>
          </a:stretch>
        </p:blipFill>
        <p:spPr>
          <a:xfrm>
            <a:off x="75" y="0"/>
            <a:ext cx="9144000" cy="4657800"/>
          </a:xfrm>
          <a:prstGeom prst="rect">
            <a:avLst/>
          </a:prstGeom>
          <a:noFill/>
          <a:ln>
            <a:noFill/>
          </a:ln>
        </p:spPr>
      </p:pic>
      <p:pic>
        <p:nvPicPr>
          <p:cNvPr id="79" name="Google Shape;79;p17"/>
          <p:cNvPicPr preferRelativeResize="0"/>
          <p:nvPr/>
        </p:nvPicPr>
        <p:blipFill rotWithShape="1">
          <a:blip r:embed="rId5">
            <a:alphaModFix/>
          </a:blip>
          <a:srcRect b="84774" l="0" r="3503" t="0"/>
          <a:stretch/>
        </p:blipFill>
        <p:spPr>
          <a:xfrm>
            <a:off x="245364" y="0"/>
            <a:ext cx="7782901" cy="709174"/>
          </a:xfrm>
          <a:prstGeom prst="rect">
            <a:avLst/>
          </a:prstGeom>
          <a:noFill/>
          <a:ln>
            <a:noFill/>
          </a:ln>
        </p:spPr>
      </p:pic>
      <p:pic>
        <p:nvPicPr>
          <p:cNvPr id="80" name="Google Shape;80;p17"/>
          <p:cNvPicPr preferRelativeResize="0"/>
          <p:nvPr/>
        </p:nvPicPr>
        <p:blipFill>
          <a:blip r:embed="rId6">
            <a:alphaModFix/>
          </a:blip>
          <a:stretch>
            <a:fillRect/>
          </a:stretch>
        </p:blipFill>
        <p:spPr>
          <a:xfrm>
            <a:off x="8043860" y="77950"/>
            <a:ext cx="1019175" cy="484028"/>
          </a:xfrm>
          <a:prstGeom prst="rect">
            <a:avLst/>
          </a:prstGeom>
          <a:noFill/>
          <a:ln>
            <a:noFill/>
          </a:ln>
        </p:spPr>
      </p:pic>
      <p:pic>
        <p:nvPicPr>
          <p:cNvPr id="81" name="Google Shape;81;p17"/>
          <p:cNvPicPr preferRelativeResize="0"/>
          <p:nvPr/>
        </p:nvPicPr>
        <p:blipFill rotWithShape="1">
          <a:blip r:embed="rId5">
            <a:alphaModFix/>
          </a:blip>
          <a:srcRect b="0" l="0" r="0" t="15896"/>
          <a:stretch/>
        </p:blipFill>
        <p:spPr>
          <a:xfrm>
            <a:off x="228500" y="709175"/>
            <a:ext cx="8687001" cy="394862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85" name="Shape 85"/>
        <p:cNvGrpSpPr/>
        <p:nvPr/>
      </p:nvGrpSpPr>
      <p:grpSpPr>
        <a:xfrm>
          <a:off x="0" y="0"/>
          <a:ext cx="0" cy="0"/>
          <a:chOff x="0" y="0"/>
          <a:chExt cx="0" cy="0"/>
        </a:xfrm>
      </p:grpSpPr>
      <p:pic>
        <p:nvPicPr>
          <p:cNvPr id="86" name="Google Shape;86;p18"/>
          <p:cNvPicPr preferRelativeResize="0"/>
          <p:nvPr/>
        </p:nvPicPr>
        <p:blipFill>
          <a:blip r:embed="rId4">
            <a:alphaModFix/>
          </a:blip>
          <a:stretch>
            <a:fillRect/>
          </a:stretch>
        </p:blipFill>
        <p:spPr>
          <a:xfrm>
            <a:off x="75" y="0"/>
            <a:ext cx="9144000" cy="4657800"/>
          </a:xfrm>
          <a:prstGeom prst="rect">
            <a:avLst/>
          </a:prstGeom>
          <a:noFill/>
          <a:ln>
            <a:noFill/>
          </a:ln>
        </p:spPr>
      </p:pic>
      <p:pic>
        <p:nvPicPr>
          <p:cNvPr id="87" name="Google Shape;87;p18"/>
          <p:cNvPicPr preferRelativeResize="0"/>
          <p:nvPr/>
        </p:nvPicPr>
        <p:blipFill rotWithShape="1">
          <a:blip r:embed="rId5">
            <a:alphaModFix/>
          </a:blip>
          <a:srcRect b="80926" l="0" r="2847" t="0"/>
          <a:stretch/>
        </p:blipFill>
        <p:spPr>
          <a:xfrm>
            <a:off x="189400" y="0"/>
            <a:ext cx="7822001" cy="888424"/>
          </a:xfrm>
          <a:prstGeom prst="rect">
            <a:avLst/>
          </a:prstGeom>
          <a:noFill/>
          <a:ln>
            <a:noFill/>
          </a:ln>
        </p:spPr>
      </p:pic>
      <p:pic>
        <p:nvPicPr>
          <p:cNvPr id="88" name="Google Shape;88;p18"/>
          <p:cNvPicPr preferRelativeResize="0"/>
          <p:nvPr/>
        </p:nvPicPr>
        <p:blipFill>
          <a:blip r:embed="rId6">
            <a:alphaModFix/>
          </a:blip>
          <a:stretch>
            <a:fillRect/>
          </a:stretch>
        </p:blipFill>
        <p:spPr>
          <a:xfrm>
            <a:off x="8043860" y="77950"/>
            <a:ext cx="1019175" cy="484028"/>
          </a:xfrm>
          <a:prstGeom prst="rect">
            <a:avLst/>
          </a:prstGeom>
          <a:noFill/>
          <a:ln>
            <a:noFill/>
          </a:ln>
        </p:spPr>
      </p:pic>
      <p:pic>
        <p:nvPicPr>
          <p:cNvPr id="89" name="Google Shape;89;p18"/>
          <p:cNvPicPr preferRelativeResize="0"/>
          <p:nvPr/>
        </p:nvPicPr>
        <p:blipFill rotWithShape="1">
          <a:blip r:embed="rId5">
            <a:alphaModFix/>
          </a:blip>
          <a:srcRect b="0" l="0" r="0" t="19074"/>
          <a:stretch/>
        </p:blipFill>
        <p:spPr>
          <a:xfrm>
            <a:off x="189400" y="888425"/>
            <a:ext cx="8765373" cy="3769374"/>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93" name="Shape 93"/>
        <p:cNvGrpSpPr/>
        <p:nvPr/>
      </p:nvGrpSpPr>
      <p:grpSpPr>
        <a:xfrm>
          <a:off x="0" y="0"/>
          <a:ext cx="0" cy="0"/>
          <a:chOff x="0" y="0"/>
          <a:chExt cx="0" cy="0"/>
        </a:xfrm>
      </p:grpSpPr>
      <p:pic>
        <p:nvPicPr>
          <p:cNvPr id="94" name="Google Shape;94;p19"/>
          <p:cNvPicPr preferRelativeResize="0"/>
          <p:nvPr/>
        </p:nvPicPr>
        <p:blipFill>
          <a:blip r:embed="rId4">
            <a:alphaModFix/>
          </a:blip>
          <a:stretch>
            <a:fillRect/>
          </a:stretch>
        </p:blipFill>
        <p:spPr>
          <a:xfrm>
            <a:off x="75" y="0"/>
            <a:ext cx="9144000" cy="4657800"/>
          </a:xfrm>
          <a:prstGeom prst="rect">
            <a:avLst/>
          </a:prstGeom>
          <a:noFill/>
          <a:ln>
            <a:noFill/>
          </a:ln>
        </p:spPr>
      </p:pic>
      <p:pic>
        <p:nvPicPr>
          <p:cNvPr id="95" name="Google Shape;95;p19"/>
          <p:cNvPicPr preferRelativeResize="0"/>
          <p:nvPr/>
        </p:nvPicPr>
        <p:blipFill rotWithShape="1">
          <a:blip r:embed="rId5">
            <a:alphaModFix/>
          </a:blip>
          <a:srcRect b="87935" l="0" r="1922" t="0"/>
          <a:stretch/>
        </p:blipFill>
        <p:spPr>
          <a:xfrm>
            <a:off x="216800" y="0"/>
            <a:ext cx="7771198" cy="561974"/>
          </a:xfrm>
          <a:prstGeom prst="rect">
            <a:avLst/>
          </a:prstGeom>
          <a:noFill/>
          <a:ln>
            <a:noFill/>
          </a:ln>
        </p:spPr>
      </p:pic>
      <p:pic>
        <p:nvPicPr>
          <p:cNvPr id="96" name="Google Shape;96;p19"/>
          <p:cNvPicPr preferRelativeResize="0"/>
          <p:nvPr/>
        </p:nvPicPr>
        <p:blipFill>
          <a:blip r:embed="rId6">
            <a:alphaModFix/>
          </a:blip>
          <a:stretch>
            <a:fillRect/>
          </a:stretch>
        </p:blipFill>
        <p:spPr>
          <a:xfrm>
            <a:off x="8043860" y="77950"/>
            <a:ext cx="1019175" cy="484028"/>
          </a:xfrm>
          <a:prstGeom prst="rect">
            <a:avLst/>
          </a:prstGeom>
          <a:noFill/>
          <a:ln>
            <a:noFill/>
          </a:ln>
        </p:spPr>
      </p:pic>
      <p:pic>
        <p:nvPicPr>
          <p:cNvPr id="97" name="Google Shape;97;p19"/>
          <p:cNvPicPr preferRelativeResize="0"/>
          <p:nvPr/>
        </p:nvPicPr>
        <p:blipFill rotWithShape="1">
          <a:blip r:embed="rId5">
            <a:alphaModFix/>
          </a:blip>
          <a:srcRect b="0" l="0" r="0" t="12065"/>
          <a:stretch/>
        </p:blipFill>
        <p:spPr>
          <a:xfrm>
            <a:off x="216875" y="561975"/>
            <a:ext cx="8710402" cy="409582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01" name="Shape 101"/>
        <p:cNvGrpSpPr/>
        <p:nvPr/>
      </p:nvGrpSpPr>
      <p:grpSpPr>
        <a:xfrm>
          <a:off x="0" y="0"/>
          <a:ext cx="0" cy="0"/>
          <a:chOff x="0" y="0"/>
          <a:chExt cx="0" cy="0"/>
        </a:xfrm>
      </p:grpSpPr>
      <p:pic>
        <p:nvPicPr>
          <p:cNvPr id="102" name="Google Shape;102;p20"/>
          <p:cNvPicPr preferRelativeResize="0"/>
          <p:nvPr/>
        </p:nvPicPr>
        <p:blipFill>
          <a:blip r:embed="rId4">
            <a:alphaModFix/>
          </a:blip>
          <a:stretch>
            <a:fillRect/>
          </a:stretch>
        </p:blipFill>
        <p:spPr>
          <a:xfrm>
            <a:off x="75" y="0"/>
            <a:ext cx="9144000" cy="4657800"/>
          </a:xfrm>
          <a:prstGeom prst="rect">
            <a:avLst/>
          </a:prstGeom>
          <a:noFill/>
          <a:ln>
            <a:noFill/>
          </a:ln>
        </p:spPr>
      </p:pic>
      <p:pic>
        <p:nvPicPr>
          <p:cNvPr id="103" name="Google Shape;103;p20"/>
          <p:cNvPicPr preferRelativeResize="0"/>
          <p:nvPr/>
        </p:nvPicPr>
        <p:blipFill>
          <a:blip r:embed="rId5">
            <a:alphaModFix/>
          </a:blip>
          <a:stretch>
            <a:fillRect/>
          </a:stretch>
        </p:blipFill>
        <p:spPr>
          <a:xfrm>
            <a:off x="293050" y="54561"/>
            <a:ext cx="8557892" cy="4579849"/>
          </a:xfrm>
          <a:prstGeom prst="rect">
            <a:avLst/>
          </a:prstGeom>
          <a:noFill/>
          <a:ln>
            <a:noFill/>
          </a:ln>
        </p:spPr>
      </p:pic>
      <p:pic>
        <p:nvPicPr>
          <p:cNvPr id="104" name="Google Shape;104;p20"/>
          <p:cNvPicPr preferRelativeResize="0"/>
          <p:nvPr/>
        </p:nvPicPr>
        <p:blipFill>
          <a:blip r:embed="rId6">
            <a:alphaModFix/>
          </a:blip>
          <a:stretch>
            <a:fillRect/>
          </a:stretch>
        </p:blipFill>
        <p:spPr>
          <a:xfrm>
            <a:off x="8043860" y="77950"/>
            <a:ext cx="1019175" cy="484028"/>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08" name="Shape 108"/>
        <p:cNvGrpSpPr/>
        <p:nvPr/>
      </p:nvGrpSpPr>
      <p:grpSpPr>
        <a:xfrm>
          <a:off x="0" y="0"/>
          <a:ext cx="0" cy="0"/>
          <a:chOff x="0" y="0"/>
          <a:chExt cx="0" cy="0"/>
        </a:xfrm>
      </p:grpSpPr>
      <p:pic>
        <p:nvPicPr>
          <p:cNvPr id="109" name="Google Shape;109;p21"/>
          <p:cNvPicPr preferRelativeResize="0"/>
          <p:nvPr/>
        </p:nvPicPr>
        <p:blipFill>
          <a:blip r:embed="rId4">
            <a:alphaModFix/>
          </a:blip>
          <a:stretch>
            <a:fillRect/>
          </a:stretch>
        </p:blipFill>
        <p:spPr>
          <a:xfrm>
            <a:off x="0" y="0"/>
            <a:ext cx="9144000" cy="4657800"/>
          </a:xfrm>
          <a:prstGeom prst="rect">
            <a:avLst/>
          </a:prstGeom>
          <a:noFill/>
          <a:ln>
            <a:noFill/>
          </a:ln>
        </p:spPr>
      </p:pic>
      <p:pic>
        <p:nvPicPr>
          <p:cNvPr id="110" name="Google Shape;110;p21"/>
          <p:cNvPicPr preferRelativeResize="0"/>
          <p:nvPr/>
        </p:nvPicPr>
        <p:blipFill>
          <a:blip r:embed="rId5">
            <a:alphaModFix/>
          </a:blip>
          <a:stretch>
            <a:fillRect/>
          </a:stretch>
        </p:blipFill>
        <p:spPr>
          <a:xfrm>
            <a:off x="219200" y="0"/>
            <a:ext cx="8705611" cy="4657801"/>
          </a:xfrm>
          <a:prstGeom prst="rect">
            <a:avLst/>
          </a:prstGeom>
          <a:noFill/>
          <a:ln>
            <a:noFill/>
          </a:ln>
        </p:spPr>
      </p:pic>
      <p:pic>
        <p:nvPicPr>
          <p:cNvPr id="111" name="Google Shape;111;p21"/>
          <p:cNvPicPr preferRelativeResize="0"/>
          <p:nvPr/>
        </p:nvPicPr>
        <p:blipFill>
          <a:blip r:embed="rId6">
            <a:alphaModFix/>
          </a:blip>
          <a:stretch>
            <a:fillRect/>
          </a:stretch>
        </p:blipFill>
        <p:spPr>
          <a:xfrm>
            <a:off x="8043860" y="77950"/>
            <a:ext cx="1019175" cy="484028"/>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15" name="Shape 115"/>
        <p:cNvGrpSpPr/>
        <p:nvPr/>
      </p:nvGrpSpPr>
      <p:grpSpPr>
        <a:xfrm>
          <a:off x="0" y="0"/>
          <a:ext cx="0" cy="0"/>
          <a:chOff x="0" y="0"/>
          <a:chExt cx="0" cy="0"/>
        </a:xfrm>
      </p:grpSpPr>
      <p:pic>
        <p:nvPicPr>
          <p:cNvPr id="116" name="Google Shape;116;p22"/>
          <p:cNvPicPr preferRelativeResize="0"/>
          <p:nvPr/>
        </p:nvPicPr>
        <p:blipFill>
          <a:blip r:embed="rId4">
            <a:alphaModFix/>
          </a:blip>
          <a:stretch>
            <a:fillRect/>
          </a:stretch>
        </p:blipFill>
        <p:spPr>
          <a:xfrm>
            <a:off x="75" y="0"/>
            <a:ext cx="9144000" cy="4657800"/>
          </a:xfrm>
          <a:prstGeom prst="rect">
            <a:avLst/>
          </a:prstGeom>
          <a:noFill/>
          <a:ln>
            <a:noFill/>
          </a:ln>
        </p:spPr>
      </p:pic>
      <p:pic>
        <p:nvPicPr>
          <p:cNvPr id="117" name="Google Shape;117;p22"/>
          <p:cNvPicPr preferRelativeResize="0"/>
          <p:nvPr/>
        </p:nvPicPr>
        <p:blipFill rotWithShape="1">
          <a:blip r:embed="rId5">
            <a:alphaModFix/>
          </a:blip>
          <a:srcRect b="3453" l="0" r="0" t="-2101"/>
          <a:stretch/>
        </p:blipFill>
        <p:spPr>
          <a:xfrm>
            <a:off x="152475" y="38975"/>
            <a:ext cx="8839200" cy="4574600"/>
          </a:xfrm>
          <a:prstGeom prst="rect">
            <a:avLst/>
          </a:prstGeom>
          <a:noFill/>
          <a:ln>
            <a:noFill/>
          </a:ln>
        </p:spPr>
      </p:pic>
      <p:pic>
        <p:nvPicPr>
          <p:cNvPr id="118" name="Google Shape;118;p22"/>
          <p:cNvPicPr preferRelativeResize="0"/>
          <p:nvPr/>
        </p:nvPicPr>
        <p:blipFill>
          <a:blip r:embed="rId6">
            <a:alphaModFix/>
          </a:blip>
          <a:stretch>
            <a:fillRect/>
          </a:stretch>
        </p:blipFill>
        <p:spPr>
          <a:xfrm>
            <a:off x="8043860" y="77950"/>
            <a:ext cx="1019175" cy="484028"/>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22" name="Shape 122"/>
        <p:cNvGrpSpPr/>
        <p:nvPr/>
      </p:nvGrpSpPr>
      <p:grpSpPr>
        <a:xfrm>
          <a:off x="0" y="0"/>
          <a:ext cx="0" cy="0"/>
          <a:chOff x="0" y="0"/>
          <a:chExt cx="0" cy="0"/>
        </a:xfrm>
      </p:grpSpPr>
      <p:pic>
        <p:nvPicPr>
          <p:cNvPr id="123" name="Google Shape;123;p23"/>
          <p:cNvPicPr preferRelativeResize="0"/>
          <p:nvPr/>
        </p:nvPicPr>
        <p:blipFill>
          <a:blip r:embed="rId4">
            <a:alphaModFix/>
          </a:blip>
          <a:stretch>
            <a:fillRect/>
          </a:stretch>
        </p:blipFill>
        <p:spPr>
          <a:xfrm>
            <a:off x="75" y="0"/>
            <a:ext cx="9144000" cy="4657800"/>
          </a:xfrm>
          <a:prstGeom prst="rect">
            <a:avLst/>
          </a:prstGeom>
          <a:noFill/>
          <a:ln>
            <a:noFill/>
          </a:ln>
        </p:spPr>
      </p:pic>
      <p:pic>
        <p:nvPicPr>
          <p:cNvPr id="124" name="Google Shape;124;p23"/>
          <p:cNvPicPr preferRelativeResize="0"/>
          <p:nvPr/>
        </p:nvPicPr>
        <p:blipFill>
          <a:blip r:embed="rId5">
            <a:alphaModFix/>
          </a:blip>
          <a:stretch>
            <a:fillRect/>
          </a:stretch>
        </p:blipFill>
        <p:spPr>
          <a:xfrm>
            <a:off x="54525" y="47625"/>
            <a:ext cx="9034950" cy="4562475"/>
          </a:xfrm>
          <a:prstGeom prst="rect">
            <a:avLst/>
          </a:prstGeom>
          <a:noFill/>
          <a:ln>
            <a:noFill/>
          </a:ln>
        </p:spPr>
      </p:pic>
      <p:pic>
        <p:nvPicPr>
          <p:cNvPr id="125" name="Google Shape;125;p23"/>
          <p:cNvPicPr preferRelativeResize="0"/>
          <p:nvPr/>
        </p:nvPicPr>
        <p:blipFill>
          <a:blip r:embed="rId6">
            <a:alphaModFix/>
          </a:blip>
          <a:stretch>
            <a:fillRect/>
          </a:stretch>
        </p:blipFill>
        <p:spPr>
          <a:xfrm>
            <a:off x="8043860" y="77950"/>
            <a:ext cx="1019175" cy="484028"/>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29" name="Shape 129"/>
        <p:cNvGrpSpPr/>
        <p:nvPr/>
      </p:nvGrpSpPr>
      <p:grpSpPr>
        <a:xfrm>
          <a:off x="0" y="0"/>
          <a:ext cx="0" cy="0"/>
          <a:chOff x="0" y="0"/>
          <a:chExt cx="0" cy="0"/>
        </a:xfrm>
      </p:grpSpPr>
      <p:pic>
        <p:nvPicPr>
          <p:cNvPr id="130" name="Google Shape;130;p24"/>
          <p:cNvPicPr preferRelativeResize="0"/>
          <p:nvPr/>
        </p:nvPicPr>
        <p:blipFill>
          <a:blip r:embed="rId4">
            <a:alphaModFix/>
          </a:blip>
          <a:stretch>
            <a:fillRect/>
          </a:stretch>
        </p:blipFill>
        <p:spPr>
          <a:xfrm>
            <a:off x="0" y="0"/>
            <a:ext cx="9143975" cy="4652525"/>
          </a:xfrm>
          <a:prstGeom prst="rect">
            <a:avLst/>
          </a:prstGeom>
          <a:noFill/>
          <a:ln>
            <a:noFill/>
          </a:ln>
        </p:spPr>
      </p:pic>
      <p:pic>
        <p:nvPicPr>
          <p:cNvPr id="131" name="Google Shape;131;p24"/>
          <p:cNvPicPr preferRelativeResize="0"/>
          <p:nvPr/>
        </p:nvPicPr>
        <p:blipFill>
          <a:blip r:embed="rId5">
            <a:alphaModFix/>
          </a:blip>
          <a:stretch>
            <a:fillRect/>
          </a:stretch>
        </p:blipFill>
        <p:spPr>
          <a:xfrm>
            <a:off x="-12" y="335750"/>
            <a:ext cx="9143999" cy="3986302"/>
          </a:xfrm>
          <a:prstGeom prst="rect">
            <a:avLst/>
          </a:prstGeom>
          <a:noFill/>
          <a:ln>
            <a:noFill/>
          </a:ln>
        </p:spPr>
      </p:pic>
      <p:pic>
        <p:nvPicPr>
          <p:cNvPr id="132" name="Google Shape;132;p24"/>
          <p:cNvPicPr preferRelativeResize="0"/>
          <p:nvPr/>
        </p:nvPicPr>
        <p:blipFill>
          <a:blip r:embed="rId6">
            <a:alphaModFix/>
          </a:blip>
          <a:stretch>
            <a:fillRect/>
          </a:stretch>
        </p:blipFill>
        <p:spPr>
          <a:xfrm>
            <a:off x="8043860" y="77950"/>
            <a:ext cx="1019175" cy="484028"/>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36" name="Shape 136"/>
        <p:cNvGrpSpPr/>
        <p:nvPr/>
      </p:nvGrpSpPr>
      <p:grpSpPr>
        <a:xfrm>
          <a:off x="0" y="0"/>
          <a:ext cx="0" cy="0"/>
          <a:chOff x="0" y="0"/>
          <a:chExt cx="0" cy="0"/>
        </a:xfrm>
      </p:grpSpPr>
      <p:pic>
        <p:nvPicPr>
          <p:cNvPr id="137" name="Google Shape;137;p25"/>
          <p:cNvPicPr preferRelativeResize="0"/>
          <p:nvPr/>
        </p:nvPicPr>
        <p:blipFill>
          <a:blip r:embed="rId4">
            <a:alphaModFix/>
          </a:blip>
          <a:stretch>
            <a:fillRect/>
          </a:stretch>
        </p:blipFill>
        <p:spPr>
          <a:xfrm>
            <a:off x="0" y="0"/>
            <a:ext cx="9143975" cy="4652525"/>
          </a:xfrm>
          <a:prstGeom prst="rect">
            <a:avLst/>
          </a:prstGeom>
          <a:noFill/>
          <a:ln>
            <a:noFill/>
          </a:ln>
        </p:spPr>
      </p:pic>
      <p:pic>
        <p:nvPicPr>
          <p:cNvPr id="138" name="Google Shape;138;p25"/>
          <p:cNvPicPr preferRelativeResize="0"/>
          <p:nvPr/>
        </p:nvPicPr>
        <p:blipFill>
          <a:blip r:embed="rId5">
            <a:alphaModFix/>
          </a:blip>
          <a:stretch>
            <a:fillRect/>
          </a:stretch>
        </p:blipFill>
        <p:spPr>
          <a:xfrm>
            <a:off x="246600" y="0"/>
            <a:ext cx="8650962" cy="4657799"/>
          </a:xfrm>
          <a:prstGeom prst="rect">
            <a:avLst/>
          </a:prstGeom>
          <a:noFill/>
          <a:ln>
            <a:noFill/>
          </a:ln>
        </p:spPr>
      </p:pic>
      <p:pic>
        <p:nvPicPr>
          <p:cNvPr id="139" name="Google Shape;139;p25"/>
          <p:cNvPicPr preferRelativeResize="0"/>
          <p:nvPr/>
        </p:nvPicPr>
        <p:blipFill>
          <a:blip r:embed="rId6">
            <a:alphaModFix/>
          </a:blip>
          <a:stretch>
            <a:fillRect/>
          </a:stretch>
        </p:blipFill>
        <p:spPr>
          <a:xfrm>
            <a:off x="8043860" y="77950"/>
            <a:ext cx="1019175" cy="484028"/>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43" name="Shape 143"/>
        <p:cNvGrpSpPr/>
        <p:nvPr/>
      </p:nvGrpSpPr>
      <p:grpSpPr>
        <a:xfrm>
          <a:off x="0" y="0"/>
          <a:ext cx="0" cy="0"/>
          <a:chOff x="0" y="0"/>
          <a:chExt cx="0" cy="0"/>
        </a:xfrm>
      </p:grpSpPr>
      <p:pic>
        <p:nvPicPr>
          <p:cNvPr id="144" name="Google Shape;144;p26"/>
          <p:cNvPicPr preferRelativeResize="0"/>
          <p:nvPr/>
        </p:nvPicPr>
        <p:blipFill>
          <a:blip r:embed="rId4">
            <a:alphaModFix/>
          </a:blip>
          <a:stretch>
            <a:fillRect/>
          </a:stretch>
        </p:blipFill>
        <p:spPr>
          <a:xfrm>
            <a:off x="0" y="0"/>
            <a:ext cx="9144000" cy="4657800"/>
          </a:xfrm>
          <a:prstGeom prst="rect">
            <a:avLst/>
          </a:prstGeom>
          <a:noFill/>
          <a:ln>
            <a:noFill/>
          </a:ln>
        </p:spPr>
      </p:pic>
      <p:pic>
        <p:nvPicPr>
          <p:cNvPr id="145" name="Google Shape;145;p26"/>
          <p:cNvPicPr preferRelativeResize="0"/>
          <p:nvPr/>
        </p:nvPicPr>
        <p:blipFill rotWithShape="1">
          <a:blip r:embed="rId5">
            <a:alphaModFix/>
          </a:blip>
          <a:srcRect b="86949" l="0" r="6191" t="0"/>
          <a:stretch/>
        </p:blipFill>
        <p:spPr>
          <a:xfrm>
            <a:off x="210550" y="0"/>
            <a:ext cx="7769676" cy="607874"/>
          </a:xfrm>
          <a:prstGeom prst="rect">
            <a:avLst/>
          </a:prstGeom>
          <a:noFill/>
          <a:ln>
            <a:noFill/>
          </a:ln>
        </p:spPr>
      </p:pic>
      <p:pic>
        <p:nvPicPr>
          <p:cNvPr id="146" name="Google Shape;146;p26"/>
          <p:cNvPicPr preferRelativeResize="0"/>
          <p:nvPr/>
        </p:nvPicPr>
        <p:blipFill>
          <a:blip r:embed="rId6">
            <a:alphaModFix/>
          </a:blip>
          <a:stretch>
            <a:fillRect/>
          </a:stretch>
        </p:blipFill>
        <p:spPr>
          <a:xfrm>
            <a:off x="8043860" y="77950"/>
            <a:ext cx="1019175" cy="484028"/>
          </a:xfrm>
          <a:prstGeom prst="rect">
            <a:avLst/>
          </a:prstGeom>
          <a:noFill/>
          <a:ln>
            <a:noFill/>
          </a:ln>
        </p:spPr>
      </p:pic>
      <p:pic>
        <p:nvPicPr>
          <p:cNvPr id="147" name="Google Shape;147;p26"/>
          <p:cNvPicPr preferRelativeResize="0"/>
          <p:nvPr/>
        </p:nvPicPr>
        <p:blipFill rotWithShape="1">
          <a:blip r:embed="rId5">
            <a:alphaModFix/>
          </a:blip>
          <a:srcRect b="0" l="0" r="0" t="13051"/>
          <a:stretch/>
        </p:blipFill>
        <p:spPr>
          <a:xfrm>
            <a:off x="210450" y="607875"/>
            <a:ext cx="8723077" cy="4049925"/>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51" name="Shape 151"/>
        <p:cNvGrpSpPr/>
        <p:nvPr/>
      </p:nvGrpSpPr>
      <p:grpSpPr>
        <a:xfrm>
          <a:off x="0" y="0"/>
          <a:ext cx="0" cy="0"/>
          <a:chOff x="0" y="0"/>
          <a:chExt cx="0" cy="0"/>
        </a:xfrm>
      </p:grpSpPr>
      <p:pic>
        <p:nvPicPr>
          <p:cNvPr id="152" name="Google Shape;152;p27"/>
          <p:cNvPicPr preferRelativeResize="0"/>
          <p:nvPr/>
        </p:nvPicPr>
        <p:blipFill>
          <a:blip r:embed="rId4">
            <a:alphaModFix/>
          </a:blip>
          <a:stretch>
            <a:fillRect/>
          </a:stretch>
        </p:blipFill>
        <p:spPr>
          <a:xfrm>
            <a:off x="75" y="0"/>
            <a:ext cx="9144000" cy="4657800"/>
          </a:xfrm>
          <a:prstGeom prst="rect">
            <a:avLst/>
          </a:prstGeom>
          <a:noFill/>
          <a:ln>
            <a:noFill/>
          </a:ln>
        </p:spPr>
      </p:pic>
      <p:pic>
        <p:nvPicPr>
          <p:cNvPr id="153" name="Google Shape;153;p27"/>
          <p:cNvPicPr preferRelativeResize="0"/>
          <p:nvPr/>
        </p:nvPicPr>
        <p:blipFill rotWithShape="1">
          <a:blip r:embed="rId5">
            <a:alphaModFix/>
          </a:blip>
          <a:srcRect b="0" l="0" r="0" t="24597"/>
          <a:stretch/>
        </p:blipFill>
        <p:spPr>
          <a:xfrm>
            <a:off x="235200" y="794900"/>
            <a:ext cx="8673726" cy="3862901"/>
          </a:xfrm>
          <a:prstGeom prst="rect">
            <a:avLst/>
          </a:prstGeom>
          <a:noFill/>
          <a:ln>
            <a:noFill/>
          </a:ln>
        </p:spPr>
      </p:pic>
      <p:pic>
        <p:nvPicPr>
          <p:cNvPr id="154" name="Google Shape;154;p27"/>
          <p:cNvPicPr preferRelativeResize="0"/>
          <p:nvPr/>
        </p:nvPicPr>
        <p:blipFill rotWithShape="1">
          <a:blip r:embed="rId5">
            <a:alphaModFix/>
          </a:blip>
          <a:srcRect b="74233" l="0" r="7834" t="0"/>
          <a:stretch/>
        </p:blipFill>
        <p:spPr>
          <a:xfrm>
            <a:off x="235150" y="0"/>
            <a:ext cx="7690524" cy="1200150"/>
          </a:xfrm>
          <a:prstGeom prst="rect">
            <a:avLst/>
          </a:prstGeom>
          <a:noFill/>
          <a:ln>
            <a:noFill/>
          </a:ln>
        </p:spPr>
      </p:pic>
      <p:pic>
        <p:nvPicPr>
          <p:cNvPr id="155" name="Google Shape;155;p27"/>
          <p:cNvPicPr preferRelativeResize="0"/>
          <p:nvPr/>
        </p:nvPicPr>
        <p:blipFill>
          <a:blip r:embed="rId6">
            <a:alphaModFix/>
          </a:blip>
          <a:stretch>
            <a:fillRect/>
          </a:stretch>
        </p:blipFill>
        <p:spPr>
          <a:xfrm>
            <a:off x="8043860" y="77950"/>
            <a:ext cx="1019175" cy="484028"/>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59" name="Shape 159"/>
        <p:cNvGrpSpPr/>
        <p:nvPr/>
      </p:nvGrpSpPr>
      <p:grpSpPr>
        <a:xfrm>
          <a:off x="0" y="0"/>
          <a:ext cx="0" cy="0"/>
          <a:chOff x="0" y="0"/>
          <a:chExt cx="0" cy="0"/>
        </a:xfrm>
      </p:grpSpPr>
      <p:pic>
        <p:nvPicPr>
          <p:cNvPr id="160" name="Google Shape;160;p28"/>
          <p:cNvPicPr preferRelativeResize="0"/>
          <p:nvPr/>
        </p:nvPicPr>
        <p:blipFill>
          <a:blip r:embed="rId4">
            <a:alphaModFix/>
          </a:blip>
          <a:stretch>
            <a:fillRect/>
          </a:stretch>
        </p:blipFill>
        <p:spPr>
          <a:xfrm>
            <a:off x="0" y="25"/>
            <a:ext cx="9144000" cy="4657800"/>
          </a:xfrm>
          <a:prstGeom prst="rect">
            <a:avLst/>
          </a:prstGeom>
          <a:noFill/>
          <a:ln>
            <a:noFill/>
          </a:ln>
        </p:spPr>
      </p:pic>
      <p:pic>
        <p:nvPicPr>
          <p:cNvPr id="161" name="Google Shape;161;p28"/>
          <p:cNvPicPr preferRelativeResize="0"/>
          <p:nvPr/>
        </p:nvPicPr>
        <p:blipFill>
          <a:blip r:embed="rId5">
            <a:alphaModFix/>
          </a:blip>
          <a:stretch>
            <a:fillRect/>
          </a:stretch>
        </p:blipFill>
        <p:spPr>
          <a:xfrm>
            <a:off x="0" y="687400"/>
            <a:ext cx="9144000" cy="3283060"/>
          </a:xfrm>
          <a:prstGeom prst="rect">
            <a:avLst/>
          </a:prstGeom>
          <a:noFill/>
          <a:ln>
            <a:noFill/>
          </a:ln>
        </p:spPr>
      </p:pic>
      <p:pic>
        <p:nvPicPr>
          <p:cNvPr id="162" name="Google Shape;162;p28"/>
          <p:cNvPicPr preferRelativeResize="0"/>
          <p:nvPr/>
        </p:nvPicPr>
        <p:blipFill>
          <a:blip r:embed="rId6">
            <a:alphaModFix/>
          </a:blip>
          <a:stretch>
            <a:fillRect/>
          </a:stretch>
        </p:blipFill>
        <p:spPr>
          <a:xfrm>
            <a:off x="8043860" y="77950"/>
            <a:ext cx="1019175" cy="484028"/>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66" name="Shape 166"/>
        <p:cNvGrpSpPr/>
        <p:nvPr/>
      </p:nvGrpSpPr>
      <p:grpSpPr>
        <a:xfrm>
          <a:off x="0" y="0"/>
          <a:ext cx="0" cy="0"/>
          <a:chOff x="0" y="0"/>
          <a:chExt cx="0" cy="0"/>
        </a:xfrm>
      </p:grpSpPr>
      <p:pic>
        <p:nvPicPr>
          <p:cNvPr id="167" name="Google Shape;167;p29"/>
          <p:cNvPicPr preferRelativeResize="0"/>
          <p:nvPr/>
        </p:nvPicPr>
        <p:blipFill>
          <a:blip r:embed="rId4">
            <a:alphaModFix/>
          </a:blip>
          <a:stretch>
            <a:fillRect/>
          </a:stretch>
        </p:blipFill>
        <p:spPr>
          <a:xfrm>
            <a:off x="0" y="25"/>
            <a:ext cx="9144000" cy="4657800"/>
          </a:xfrm>
          <a:prstGeom prst="rect">
            <a:avLst/>
          </a:prstGeom>
          <a:noFill/>
          <a:ln>
            <a:noFill/>
          </a:ln>
        </p:spPr>
      </p:pic>
      <p:pic>
        <p:nvPicPr>
          <p:cNvPr id="168" name="Google Shape;168;p29"/>
          <p:cNvPicPr preferRelativeResize="0"/>
          <p:nvPr/>
        </p:nvPicPr>
        <p:blipFill>
          <a:blip r:embed="rId5">
            <a:alphaModFix/>
          </a:blip>
          <a:stretch>
            <a:fillRect/>
          </a:stretch>
        </p:blipFill>
        <p:spPr>
          <a:xfrm>
            <a:off x="152400" y="184500"/>
            <a:ext cx="8839199" cy="4288842"/>
          </a:xfrm>
          <a:prstGeom prst="rect">
            <a:avLst/>
          </a:prstGeom>
          <a:noFill/>
          <a:ln>
            <a:noFill/>
          </a:ln>
        </p:spPr>
      </p:pic>
      <p:pic>
        <p:nvPicPr>
          <p:cNvPr id="169" name="Google Shape;169;p29"/>
          <p:cNvPicPr preferRelativeResize="0"/>
          <p:nvPr/>
        </p:nvPicPr>
        <p:blipFill>
          <a:blip r:embed="rId6">
            <a:alphaModFix/>
          </a:blip>
          <a:stretch>
            <a:fillRect/>
          </a:stretch>
        </p:blipFill>
        <p:spPr>
          <a:xfrm>
            <a:off x="8043860" y="77950"/>
            <a:ext cx="1019175" cy="484028"/>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73" name="Shape 173"/>
        <p:cNvGrpSpPr/>
        <p:nvPr/>
      </p:nvGrpSpPr>
      <p:grpSpPr>
        <a:xfrm>
          <a:off x="0" y="0"/>
          <a:ext cx="0" cy="0"/>
          <a:chOff x="0" y="0"/>
          <a:chExt cx="0" cy="0"/>
        </a:xfrm>
      </p:grpSpPr>
      <p:pic>
        <p:nvPicPr>
          <p:cNvPr id="174" name="Google Shape;174;p30"/>
          <p:cNvPicPr preferRelativeResize="0"/>
          <p:nvPr/>
        </p:nvPicPr>
        <p:blipFill>
          <a:blip r:embed="rId4">
            <a:alphaModFix/>
          </a:blip>
          <a:stretch>
            <a:fillRect/>
          </a:stretch>
        </p:blipFill>
        <p:spPr>
          <a:xfrm>
            <a:off x="0" y="0"/>
            <a:ext cx="9144000" cy="4657800"/>
          </a:xfrm>
          <a:prstGeom prst="rect">
            <a:avLst/>
          </a:prstGeom>
          <a:noFill/>
          <a:ln>
            <a:noFill/>
          </a:ln>
        </p:spPr>
      </p:pic>
      <p:pic>
        <p:nvPicPr>
          <p:cNvPr id="175" name="Google Shape;175;p30"/>
          <p:cNvPicPr preferRelativeResize="0"/>
          <p:nvPr/>
        </p:nvPicPr>
        <p:blipFill>
          <a:blip r:embed="rId5">
            <a:alphaModFix/>
          </a:blip>
          <a:stretch>
            <a:fillRect/>
          </a:stretch>
        </p:blipFill>
        <p:spPr>
          <a:xfrm>
            <a:off x="240313" y="25"/>
            <a:ext cx="8663386" cy="4657801"/>
          </a:xfrm>
          <a:prstGeom prst="rect">
            <a:avLst/>
          </a:prstGeom>
          <a:noFill/>
          <a:ln>
            <a:noFill/>
          </a:ln>
        </p:spPr>
      </p:pic>
      <p:pic>
        <p:nvPicPr>
          <p:cNvPr id="176" name="Google Shape;176;p30"/>
          <p:cNvPicPr preferRelativeResize="0"/>
          <p:nvPr/>
        </p:nvPicPr>
        <p:blipFill>
          <a:blip r:embed="rId6">
            <a:alphaModFix/>
          </a:blip>
          <a:stretch>
            <a:fillRect/>
          </a:stretch>
        </p:blipFill>
        <p:spPr>
          <a:xfrm>
            <a:off x="8043860" y="77950"/>
            <a:ext cx="1019175" cy="484028"/>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80" name="Shape 180"/>
        <p:cNvGrpSpPr/>
        <p:nvPr/>
      </p:nvGrpSpPr>
      <p:grpSpPr>
        <a:xfrm>
          <a:off x="0" y="0"/>
          <a:ext cx="0" cy="0"/>
          <a:chOff x="0" y="0"/>
          <a:chExt cx="0" cy="0"/>
        </a:xfrm>
      </p:grpSpPr>
      <p:pic>
        <p:nvPicPr>
          <p:cNvPr id="181" name="Google Shape;181;p31"/>
          <p:cNvPicPr preferRelativeResize="0"/>
          <p:nvPr/>
        </p:nvPicPr>
        <p:blipFill>
          <a:blip r:embed="rId4">
            <a:alphaModFix/>
          </a:blip>
          <a:stretch>
            <a:fillRect/>
          </a:stretch>
        </p:blipFill>
        <p:spPr>
          <a:xfrm>
            <a:off x="0" y="25"/>
            <a:ext cx="9144000" cy="4657800"/>
          </a:xfrm>
          <a:prstGeom prst="rect">
            <a:avLst/>
          </a:prstGeom>
          <a:noFill/>
          <a:ln>
            <a:noFill/>
          </a:ln>
        </p:spPr>
      </p:pic>
      <p:pic>
        <p:nvPicPr>
          <p:cNvPr id="182" name="Google Shape;182;p31"/>
          <p:cNvPicPr preferRelativeResize="0"/>
          <p:nvPr/>
        </p:nvPicPr>
        <p:blipFill>
          <a:blip r:embed="rId5">
            <a:alphaModFix/>
          </a:blip>
          <a:stretch>
            <a:fillRect/>
          </a:stretch>
        </p:blipFill>
        <p:spPr>
          <a:xfrm>
            <a:off x="319088" y="19075"/>
            <a:ext cx="8505824" cy="4547625"/>
          </a:xfrm>
          <a:prstGeom prst="rect">
            <a:avLst/>
          </a:prstGeom>
          <a:noFill/>
          <a:ln>
            <a:noFill/>
          </a:ln>
        </p:spPr>
      </p:pic>
      <p:pic>
        <p:nvPicPr>
          <p:cNvPr id="183" name="Google Shape;183;p31"/>
          <p:cNvPicPr preferRelativeResize="0"/>
          <p:nvPr/>
        </p:nvPicPr>
        <p:blipFill>
          <a:blip r:embed="rId6">
            <a:alphaModFix/>
          </a:blip>
          <a:stretch>
            <a:fillRect/>
          </a:stretch>
        </p:blipFill>
        <p:spPr>
          <a:xfrm>
            <a:off x="8043860" y="77950"/>
            <a:ext cx="1019175" cy="484028"/>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87" name="Shape 187"/>
        <p:cNvGrpSpPr/>
        <p:nvPr/>
      </p:nvGrpSpPr>
      <p:grpSpPr>
        <a:xfrm>
          <a:off x="0" y="0"/>
          <a:ext cx="0" cy="0"/>
          <a:chOff x="0" y="0"/>
          <a:chExt cx="0" cy="0"/>
        </a:xfrm>
      </p:grpSpPr>
      <p:pic>
        <p:nvPicPr>
          <p:cNvPr id="188" name="Google Shape;188;p32"/>
          <p:cNvPicPr preferRelativeResize="0"/>
          <p:nvPr/>
        </p:nvPicPr>
        <p:blipFill>
          <a:blip r:embed="rId4">
            <a:alphaModFix/>
          </a:blip>
          <a:stretch>
            <a:fillRect/>
          </a:stretch>
        </p:blipFill>
        <p:spPr>
          <a:xfrm>
            <a:off x="0" y="25"/>
            <a:ext cx="9144000" cy="4657800"/>
          </a:xfrm>
          <a:prstGeom prst="rect">
            <a:avLst/>
          </a:prstGeom>
          <a:noFill/>
          <a:ln>
            <a:noFill/>
          </a:ln>
        </p:spPr>
      </p:pic>
      <p:pic>
        <p:nvPicPr>
          <p:cNvPr id="189" name="Google Shape;189;p32"/>
          <p:cNvPicPr preferRelativeResize="0"/>
          <p:nvPr/>
        </p:nvPicPr>
        <p:blipFill>
          <a:blip r:embed="rId5">
            <a:alphaModFix/>
          </a:blip>
          <a:stretch>
            <a:fillRect/>
          </a:stretch>
        </p:blipFill>
        <p:spPr>
          <a:xfrm>
            <a:off x="416825" y="21900"/>
            <a:ext cx="8310349" cy="4614050"/>
          </a:xfrm>
          <a:prstGeom prst="rect">
            <a:avLst/>
          </a:prstGeom>
          <a:noFill/>
          <a:ln>
            <a:noFill/>
          </a:ln>
        </p:spPr>
      </p:pic>
      <p:pic>
        <p:nvPicPr>
          <p:cNvPr id="190" name="Google Shape;190;p32"/>
          <p:cNvPicPr preferRelativeResize="0"/>
          <p:nvPr/>
        </p:nvPicPr>
        <p:blipFill>
          <a:blip r:embed="rId6">
            <a:alphaModFix/>
          </a:blip>
          <a:stretch>
            <a:fillRect/>
          </a:stretch>
        </p:blipFill>
        <p:spPr>
          <a:xfrm>
            <a:off x="8043860" y="77950"/>
            <a:ext cx="1019175" cy="484028"/>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94" name="Shape 194"/>
        <p:cNvGrpSpPr/>
        <p:nvPr/>
      </p:nvGrpSpPr>
      <p:grpSpPr>
        <a:xfrm>
          <a:off x="0" y="0"/>
          <a:ext cx="0" cy="0"/>
          <a:chOff x="0" y="0"/>
          <a:chExt cx="0" cy="0"/>
        </a:xfrm>
      </p:grpSpPr>
      <p:pic>
        <p:nvPicPr>
          <p:cNvPr id="195" name="Google Shape;195;p33"/>
          <p:cNvPicPr preferRelativeResize="0"/>
          <p:nvPr/>
        </p:nvPicPr>
        <p:blipFill>
          <a:blip r:embed="rId4">
            <a:alphaModFix/>
          </a:blip>
          <a:stretch>
            <a:fillRect/>
          </a:stretch>
        </p:blipFill>
        <p:spPr>
          <a:xfrm>
            <a:off x="0" y="25"/>
            <a:ext cx="9144000" cy="4657800"/>
          </a:xfrm>
          <a:prstGeom prst="rect">
            <a:avLst/>
          </a:prstGeom>
          <a:noFill/>
          <a:ln>
            <a:noFill/>
          </a:ln>
        </p:spPr>
      </p:pic>
      <p:pic>
        <p:nvPicPr>
          <p:cNvPr id="196" name="Google Shape;196;p33"/>
          <p:cNvPicPr preferRelativeResize="0"/>
          <p:nvPr/>
        </p:nvPicPr>
        <p:blipFill>
          <a:blip r:embed="rId5">
            <a:alphaModFix/>
          </a:blip>
          <a:stretch>
            <a:fillRect/>
          </a:stretch>
        </p:blipFill>
        <p:spPr>
          <a:xfrm>
            <a:off x="308313" y="25"/>
            <a:ext cx="8527375" cy="4657801"/>
          </a:xfrm>
          <a:prstGeom prst="rect">
            <a:avLst/>
          </a:prstGeom>
          <a:noFill/>
          <a:ln>
            <a:noFill/>
          </a:ln>
        </p:spPr>
      </p:pic>
      <p:pic>
        <p:nvPicPr>
          <p:cNvPr id="197" name="Google Shape;197;p33"/>
          <p:cNvPicPr preferRelativeResize="0"/>
          <p:nvPr/>
        </p:nvPicPr>
        <p:blipFill>
          <a:blip r:embed="rId6">
            <a:alphaModFix/>
          </a:blip>
          <a:stretch>
            <a:fillRect/>
          </a:stretch>
        </p:blipFill>
        <p:spPr>
          <a:xfrm>
            <a:off x="8043860" y="77950"/>
            <a:ext cx="1019175" cy="484028"/>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201" name="Shape 201"/>
        <p:cNvGrpSpPr/>
        <p:nvPr/>
      </p:nvGrpSpPr>
      <p:grpSpPr>
        <a:xfrm>
          <a:off x="0" y="0"/>
          <a:ext cx="0" cy="0"/>
          <a:chOff x="0" y="0"/>
          <a:chExt cx="0" cy="0"/>
        </a:xfrm>
      </p:grpSpPr>
      <p:pic>
        <p:nvPicPr>
          <p:cNvPr id="202" name="Google Shape;202;p34"/>
          <p:cNvPicPr preferRelativeResize="0"/>
          <p:nvPr/>
        </p:nvPicPr>
        <p:blipFill>
          <a:blip r:embed="rId4">
            <a:alphaModFix/>
          </a:blip>
          <a:stretch>
            <a:fillRect/>
          </a:stretch>
        </p:blipFill>
        <p:spPr>
          <a:xfrm>
            <a:off x="0" y="25"/>
            <a:ext cx="9144000" cy="4657800"/>
          </a:xfrm>
          <a:prstGeom prst="rect">
            <a:avLst/>
          </a:prstGeom>
          <a:noFill/>
          <a:ln>
            <a:noFill/>
          </a:ln>
        </p:spPr>
      </p:pic>
      <p:pic>
        <p:nvPicPr>
          <p:cNvPr id="203" name="Google Shape;203;p34"/>
          <p:cNvPicPr preferRelativeResize="0"/>
          <p:nvPr/>
        </p:nvPicPr>
        <p:blipFill rotWithShape="1">
          <a:blip r:embed="rId5">
            <a:alphaModFix/>
          </a:blip>
          <a:srcRect b="0" l="0" r="2979" t="0"/>
          <a:stretch/>
        </p:blipFill>
        <p:spPr>
          <a:xfrm>
            <a:off x="317875" y="25"/>
            <a:ext cx="7646750" cy="4657799"/>
          </a:xfrm>
          <a:prstGeom prst="rect">
            <a:avLst/>
          </a:prstGeom>
          <a:noFill/>
          <a:ln>
            <a:noFill/>
          </a:ln>
        </p:spPr>
      </p:pic>
      <p:pic>
        <p:nvPicPr>
          <p:cNvPr id="204" name="Google Shape;204;p34"/>
          <p:cNvPicPr preferRelativeResize="0"/>
          <p:nvPr/>
        </p:nvPicPr>
        <p:blipFill>
          <a:blip r:embed="rId6">
            <a:alphaModFix/>
          </a:blip>
          <a:stretch>
            <a:fillRect/>
          </a:stretch>
        </p:blipFill>
        <p:spPr>
          <a:xfrm>
            <a:off x="8043860" y="77950"/>
            <a:ext cx="1019175" cy="484028"/>
          </a:xfrm>
          <a:prstGeom prst="rect">
            <a:avLst/>
          </a:prstGeom>
          <a:noFill/>
          <a:ln>
            <a:noFill/>
          </a:ln>
        </p:spPr>
      </p:pic>
      <p:pic>
        <p:nvPicPr>
          <p:cNvPr id="205" name="Google Shape;205;p34"/>
          <p:cNvPicPr preferRelativeResize="0"/>
          <p:nvPr/>
        </p:nvPicPr>
        <p:blipFill rotWithShape="1">
          <a:blip r:embed="rId5">
            <a:alphaModFix/>
          </a:blip>
          <a:srcRect b="0" l="0" r="0" t="13217"/>
          <a:stretch/>
        </p:blipFill>
        <p:spPr>
          <a:xfrm>
            <a:off x="317875" y="615650"/>
            <a:ext cx="8508251" cy="4042174"/>
          </a:xfrm>
          <a:prstGeom prst="rect">
            <a:avLst/>
          </a:prstGeom>
          <a:noFill/>
          <a:ln>
            <a:noFill/>
          </a:ln>
        </p:spPr>
      </p:pic>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209" name="Shape 209"/>
        <p:cNvGrpSpPr/>
        <p:nvPr/>
      </p:nvGrpSpPr>
      <p:grpSpPr>
        <a:xfrm>
          <a:off x="0" y="0"/>
          <a:ext cx="0" cy="0"/>
          <a:chOff x="0" y="0"/>
          <a:chExt cx="0" cy="0"/>
        </a:xfrm>
      </p:grpSpPr>
      <p:pic>
        <p:nvPicPr>
          <p:cNvPr id="210" name="Google Shape;210;p35"/>
          <p:cNvPicPr preferRelativeResize="0"/>
          <p:nvPr/>
        </p:nvPicPr>
        <p:blipFill>
          <a:blip r:embed="rId4">
            <a:alphaModFix/>
          </a:blip>
          <a:stretch>
            <a:fillRect/>
          </a:stretch>
        </p:blipFill>
        <p:spPr>
          <a:xfrm>
            <a:off x="0" y="25"/>
            <a:ext cx="9144000" cy="4657800"/>
          </a:xfrm>
          <a:prstGeom prst="rect">
            <a:avLst/>
          </a:prstGeom>
          <a:noFill/>
          <a:ln>
            <a:noFill/>
          </a:ln>
        </p:spPr>
      </p:pic>
      <p:pic>
        <p:nvPicPr>
          <p:cNvPr id="211" name="Google Shape;211;p35"/>
          <p:cNvPicPr preferRelativeResize="0"/>
          <p:nvPr/>
        </p:nvPicPr>
        <p:blipFill rotWithShape="1">
          <a:blip r:embed="rId5">
            <a:alphaModFix/>
          </a:blip>
          <a:srcRect b="87935" l="0" r="3596" t="0"/>
          <a:stretch/>
        </p:blipFill>
        <p:spPr>
          <a:xfrm>
            <a:off x="194500" y="25"/>
            <a:ext cx="7723375" cy="561950"/>
          </a:xfrm>
          <a:prstGeom prst="rect">
            <a:avLst/>
          </a:prstGeom>
          <a:noFill/>
          <a:ln>
            <a:noFill/>
          </a:ln>
        </p:spPr>
      </p:pic>
      <p:pic>
        <p:nvPicPr>
          <p:cNvPr id="212" name="Google Shape;212;p35"/>
          <p:cNvPicPr preferRelativeResize="0"/>
          <p:nvPr/>
        </p:nvPicPr>
        <p:blipFill>
          <a:blip r:embed="rId6">
            <a:alphaModFix/>
          </a:blip>
          <a:stretch>
            <a:fillRect/>
          </a:stretch>
        </p:blipFill>
        <p:spPr>
          <a:xfrm>
            <a:off x="8043860" y="77950"/>
            <a:ext cx="1019175" cy="484028"/>
          </a:xfrm>
          <a:prstGeom prst="rect">
            <a:avLst/>
          </a:prstGeom>
          <a:noFill/>
          <a:ln>
            <a:noFill/>
          </a:ln>
        </p:spPr>
      </p:pic>
      <p:pic>
        <p:nvPicPr>
          <p:cNvPr id="213" name="Google Shape;213;p35"/>
          <p:cNvPicPr preferRelativeResize="0"/>
          <p:nvPr/>
        </p:nvPicPr>
        <p:blipFill rotWithShape="1">
          <a:blip r:embed="rId5">
            <a:alphaModFix/>
          </a:blip>
          <a:srcRect b="0" l="0" r="0" t="12065"/>
          <a:stretch/>
        </p:blipFill>
        <p:spPr>
          <a:xfrm>
            <a:off x="194500" y="561975"/>
            <a:ext cx="8755000" cy="4095850"/>
          </a:xfrm>
          <a:prstGeom prst="rect">
            <a:avLst/>
          </a:prstGeom>
          <a:noFill/>
          <a:ln>
            <a:noFill/>
          </a:ln>
        </p:spPr>
      </p:pic>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217" name="Shape 217"/>
        <p:cNvGrpSpPr/>
        <p:nvPr/>
      </p:nvGrpSpPr>
      <p:grpSpPr>
        <a:xfrm>
          <a:off x="0" y="0"/>
          <a:ext cx="0" cy="0"/>
          <a:chOff x="0" y="0"/>
          <a:chExt cx="0" cy="0"/>
        </a:xfrm>
      </p:grpSpPr>
      <p:pic>
        <p:nvPicPr>
          <p:cNvPr id="218" name="Google Shape;218;p36"/>
          <p:cNvPicPr preferRelativeResize="0"/>
          <p:nvPr/>
        </p:nvPicPr>
        <p:blipFill>
          <a:blip r:embed="rId4">
            <a:alphaModFix/>
          </a:blip>
          <a:stretch>
            <a:fillRect/>
          </a:stretch>
        </p:blipFill>
        <p:spPr>
          <a:xfrm>
            <a:off x="0" y="25"/>
            <a:ext cx="9144000" cy="4657800"/>
          </a:xfrm>
          <a:prstGeom prst="rect">
            <a:avLst/>
          </a:prstGeom>
          <a:noFill/>
          <a:ln>
            <a:noFill/>
          </a:ln>
        </p:spPr>
      </p:pic>
      <p:pic>
        <p:nvPicPr>
          <p:cNvPr id="219" name="Google Shape;219;p36"/>
          <p:cNvPicPr preferRelativeResize="0"/>
          <p:nvPr/>
        </p:nvPicPr>
        <p:blipFill rotWithShape="1">
          <a:blip r:embed="rId5">
            <a:alphaModFix/>
          </a:blip>
          <a:srcRect b="88511" l="0" r="6638" t="0"/>
          <a:stretch/>
        </p:blipFill>
        <p:spPr>
          <a:xfrm>
            <a:off x="76200" y="38125"/>
            <a:ext cx="7857250" cy="523851"/>
          </a:xfrm>
          <a:prstGeom prst="rect">
            <a:avLst/>
          </a:prstGeom>
          <a:noFill/>
          <a:ln>
            <a:noFill/>
          </a:ln>
        </p:spPr>
      </p:pic>
      <p:pic>
        <p:nvPicPr>
          <p:cNvPr id="220" name="Google Shape;220;p36"/>
          <p:cNvPicPr preferRelativeResize="0"/>
          <p:nvPr/>
        </p:nvPicPr>
        <p:blipFill>
          <a:blip r:embed="rId6">
            <a:alphaModFix/>
          </a:blip>
          <a:stretch>
            <a:fillRect/>
          </a:stretch>
        </p:blipFill>
        <p:spPr>
          <a:xfrm>
            <a:off x="8043860" y="77950"/>
            <a:ext cx="1019175" cy="484028"/>
          </a:xfrm>
          <a:prstGeom prst="rect">
            <a:avLst/>
          </a:prstGeom>
          <a:noFill/>
          <a:ln>
            <a:noFill/>
          </a:ln>
        </p:spPr>
      </p:pic>
      <p:pic>
        <p:nvPicPr>
          <p:cNvPr id="221" name="Google Shape;221;p36"/>
          <p:cNvPicPr preferRelativeResize="0"/>
          <p:nvPr/>
        </p:nvPicPr>
        <p:blipFill rotWithShape="1">
          <a:blip r:embed="rId5">
            <a:alphaModFix/>
          </a:blip>
          <a:srcRect b="0" l="0" r="0" t="10547"/>
          <a:stretch/>
        </p:blipFill>
        <p:spPr>
          <a:xfrm>
            <a:off x="76200" y="529926"/>
            <a:ext cx="8991599" cy="4078875"/>
          </a:xfrm>
          <a:prstGeom prst="rect">
            <a:avLst/>
          </a:prstGeom>
          <a:noFill/>
          <a:ln>
            <a:noFill/>
          </a:ln>
        </p:spPr>
      </p:pic>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225" name="Shape 225"/>
        <p:cNvGrpSpPr/>
        <p:nvPr/>
      </p:nvGrpSpPr>
      <p:grpSpPr>
        <a:xfrm>
          <a:off x="0" y="0"/>
          <a:ext cx="0" cy="0"/>
          <a:chOff x="0" y="0"/>
          <a:chExt cx="0" cy="0"/>
        </a:xfrm>
      </p:grpSpPr>
      <p:pic>
        <p:nvPicPr>
          <p:cNvPr id="226" name="Google Shape;226;p37"/>
          <p:cNvPicPr preferRelativeResize="0"/>
          <p:nvPr/>
        </p:nvPicPr>
        <p:blipFill>
          <a:blip r:embed="rId4">
            <a:alphaModFix/>
          </a:blip>
          <a:stretch>
            <a:fillRect/>
          </a:stretch>
        </p:blipFill>
        <p:spPr>
          <a:xfrm>
            <a:off x="1" y="25"/>
            <a:ext cx="9144002" cy="4657800"/>
          </a:xfrm>
          <a:prstGeom prst="rect">
            <a:avLst/>
          </a:prstGeom>
          <a:noFill/>
          <a:ln>
            <a:noFill/>
          </a:ln>
        </p:spPr>
      </p:pic>
      <p:pic>
        <p:nvPicPr>
          <p:cNvPr id="227" name="Google Shape;227;p37"/>
          <p:cNvPicPr preferRelativeResize="0"/>
          <p:nvPr/>
        </p:nvPicPr>
        <p:blipFill>
          <a:blip r:embed="rId4">
            <a:alphaModFix/>
          </a:blip>
          <a:stretch>
            <a:fillRect/>
          </a:stretch>
        </p:blipFill>
        <p:spPr>
          <a:xfrm>
            <a:off x="215738" y="25"/>
            <a:ext cx="8712517" cy="4657800"/>
          </a:xfrm>
          <a:prstGeom prst="rect">
            <a:avLst/>
          </a:prstGeom>
          <a:noFill/>
          <a:ln>
            <a:noFill/>
          </a:ln>
        </p:spPr>
      </p:pic>
      <p:pic>
        <p:nvPicPr>
          <p:cNvPr id="228" name="Google Shape;228;p37"/>
          <p:cNvPicPr preferRelativeResize="0"/>
          <p:nvPr/>
        </p:nvPicPr>
        <p:blipFill>
          <a:blip r:embed="rId5">
            <a:alphaModFix/>
          </a:blip>
          <a:stretch>
            <a:fillRect/>
          </a:stretch>
        </p:blipFill>
        <p:spPr>
          <a:xfrm>
            <a:off x="8043860" y="77950"/>
            <a:ext cx="1019175" cy="484028"/>
          </a:xfrm>
          <a:prstGeom prst="rect">
            <a:avLst/>
          </a:prstGeom>
          <a:noFill/>
          <a:ln>
            <a:noFill/>
          </a:ln>
        </p:spPr>
      </p:pic>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232" name="Shape 232"/>
        <p:cNvGrpSpPr/>
        <p:nvPr/>
      </p:nvGrpSpPr>
      <p:grpSpPr>
        <a:xfrm>
          <a:off x="0" y="0"/>
          <a:ext cx="0" cy="0"/>
          <a:chOff x="0" y="0"/>
          <a:chExt cx="0" cy="0"/>
        </a:xfrm>
      </p:grpSpPr>
      <p:pic>
        <p:nvPicPr>
          <p:cNvPr id="233" name="Google Shape;233;p38"/>
          <p:cNvPicPr preferRelativeResize="0"/>
          <p:nvPr/>
        </p:nvPicPr>
        <p:blipFill>
          <a:blip r:embed="rId4">
            <a:alphaModFix/>
          </a:blip>
          <a:stretch>
            <a:fillRect/>
          </a:stretch>
        </p:blipFill>
        <p:spPr>
          <a:xfrm>
            <a:off x="0" y="25"/>
            <a:ext cx="9144000" cy="4657800"/>
          </a:xfrm>
          <a:prstGeom prst="rect">
            <a:avLst/>
          </a:prstGeom>
          <a:noFill/>
          <a:ln>
            <a:noFill/>
          </a:ln>
        </p:spPr>
      </p:pic>
      <p:pic>
        <p:nvPicPr>
          <p:cNvPr id="234" name="Google Shape;234;p38"/>
          <p:cNvPicPr preferRelativeResize="0"/>
          <p:nvPr/>
        </p:nvPicPr>
        <p:blipFill rotWithShape="1">
          <a:blip r:embed="rId5">
            <a:alphaModFix/>
          </a:blip>
          <a:srcRect b="87533" l="0" r="4123" t="0"/>
          <a:stretch/>
        </p:blipFill>
        <p:spPr>
          <a:xfrm>
            <a:off x="152400" y="152400"/>
            <a:ext cx="7773276" cy="541200"/>
          </a:xfrm>
          <a:prstGeom prst="rect">
            <a:avLst/>
          </a:prstGeom>
          <a:noFill/>
          <a:ln>
            <a:noFill/>
          </a:ln>
        </p:spPr>
      </p:pic>
      <p:pic>
        <p:nvPicPr>
          <p:cNvPr id="235" name="Google Shape;235;p38"/>
          <p:cNvPicPr preferRelativeResize="0"/>
          <p:nvPr/>
        </p:nvPicPr>
        <p:blipFill>
          <a:blip r:embed="rId6">
            <a:alphaModFix/>
          </a:blip>
          <a:stretch>
            <a:fillRect/>
          </a:stretch>
        </p:blipFill>
        <p:spPr>
          <a:xfrm>
            <a:off x="8043860" y="77950"/>
            <a:ext cx="1019175" cy="484028"/>
          </a:xfrm>
          <a:prstGeom prst="rect">
            <a:avLst/>
          </a:prstGeom>
          <a:noFill/>
          <a:ln>
            <a:noFill/>
          </a:ln>
        </p:spPr>
      </p:pic>
      <p:pic>
        <p:nvPicPr>
          <p:cNvPr id="236" name="Google Shape;236;p38"/>
          <p:cNvPicPr preferRelativeResize="0"/>
          <p:nvPr/>
        </p:nvPicPr>
        <p:blipFill rotWithShape="1">
          <a:blip r:embed="rId5">
            <a:alphaModFix/>
          </a:blip>
          <a:srcRect b="0" l="0" r="0" t="12465"/>
          <a:stretch/>
        </p:blipFill>
        <p:spPr>
          <a:xfrm>
            <a:off x="152400" y="693599"/>
            <a:ext cx="8839200" cy="3799924"/>
          </a:xfrm>
          <a:prstGeom prst="rect">
            <a:avLst/>
          </a:prstGeom>
          <a:noFill/>
          <a:ln>
            <a:noFill/>
          </a:ln>
        </p:spPr>
      </p:pic>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240" name="Shape 240"/>
        <p:cNvGrpSpPr/>
        <p:nvPr/>
      </p:nvGrpSpPr>
      <p:grpSpPr>
        <a:xfrm>
          <a:off x="0" y="0"/>
          <a:ext cx="0" cy="0"/>
          <a:chOff x="0" y="0"/>
          <a:chExt cx="0" cy="0"/>
        </a:xfrm>
      </p:grpSpPr>
      <p:pic>
        <p:nvPicPr>
          <p:cNvPr id="241" name="Google Shape;241;p39"/>
          <p:cNvPicPr preferRelativeResize="0"/>
          <p:nvPr/>
        </p:nvPicPr>
        <p:blipFill>
          <a:blip r:embed="rId4">
            <a:alphaModFix/>
          </a:blip>
          <a:stretch>
            <a:fillRect/>
          </a:stretch>
        </p:blipFill>
        <p:spPr>
          <a:xfrm>
            <a:off x="0" y="25"/>
            <a:ext cx="9144000" cy="4657800"/>
          </a:xfrm>
          <a:prstGeom prst="rect">
            <a:avLst/>
          </a:prstGeom>
          <a:noFill/>
          <a:ln>
            <a:noFill/>
          </a:ln>
        </p:spPr>
      </p:pic>
      <p:pic>
        <p:nvPicPr>
          <p:cNvPr id="242" name="Google Shape;242;p39"/>
          <p:cNvPicPr preferRelativeResize="0"/>
          <p:nvPr/>
        </p:nvPicPr>
        <p:blipFill rotWithShape="1">
          <a:blip r:embed="rId5">
            <a:alphaModFix/>
          </a:blip>
          <a:srcRect b="85670" l="0" r="6420" t="0"/>
          <a:stretch/>
        </p:blipFill>
        <p:spPr>
          <a:xfrm>
            <a:off x="152400" y="0"/>
            <a:ext cx="7820027" cy="662424"/>
          </a:xfrm>
          <a:prstGeom prst="rect">
            <a:avLst/>
          </a:prstGeom>
          <a:noFill/>
          <a:ln>
            <a:noFill/>
          </a:ln>
        </p:spPr>
      </p:pic>
      <p:pic>
        <p:nvPicPr>
          <p:cNvPr id="243" name="Google Shape;243;p39"/>
          <p:cNvPicPr preferRelativeResize="0"/>
          <p:nvPr/>
        </p:nvPicPr>
        <p:blipFill>
          <a:blip r:embed="rId6">
            <a:alphaModFix/>
          </a:blip>
          <a:stretch>
            <a:fillRect/>
          </a:stretch>
        </p:blipFill>
        <p:spPr>
          <a:xfrm>
            <a:off x="8043860" y="77950"/>
            <a:ext cx="1019175" cy="484028"/>
          </a:xfrm>
          <a:prstGeom prst="rect">
            <a:avLst/>
          </a:prstGeom>
          <a:noFill/>
          <a:ln>
            <a:noFill/>
          </a:ln>
        </p:spPr>
      </p:pic>
      <p:pic>
        <p:nvPicPr>
          <p:cNvPr id="244" name="Google Shape;244;p39"/>
          <p:cNvPicPr preferRelativeResize="0"/>
          <p:nvPr/>
        </p:nvPicPr>
        <p:blipFill rotWithShape="1">
          <a:blip r:embed="rId5">
            <a:alphaModFix/>
          </a:blip>
          <a:srcRect b="0" l="0" r="0" t="14332"/>
          <a:stretch/>
        </p:blipFill>
        <p:spPr>
          <a:xfrm>
            <a:off x="152400" y="662426"/>
            <a:ext cx="8839199" cy="3960100"/>
          </a:xfrm>
          <a:prstGeom prst="rect">
            <a:avLst/>
          </a:prstGeom>
          <a:noFill/>
          <a:ln>
            <a:noFill/>
          </a:ln>
        </p:spPr>
      </p:pic>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248" name="Shape 248"/>
        <p:cNvGrpSpPr/>
        <p:nvPr/>
      </p:nvGrpSpPr>
      <p:grpSpPr>
        <a:xfrm>
          <a:off x="0" y="0"/>
          <a:ext cx="0" cy="0"/>
          <a:chOff x="0" y="0"/>
          <a:chExt cx="0" cy="0"/>
        </a:xfrm>
      </p:grpSpPr>
      <p:pic>
        <p:nvPicPr>
          <p:cNvPr id="249" name="Google Shape;249;p40"/>
          <p:cNvPicPr preferRelativeResize="0"/>
          <p:nvPr/>
        </p:nvPicPr>
        <p:blipFill>
          <a:blip r:embed="rId4">
            <a:alphaModFix/>
          </a:blip>
          <a:stretch>
            <a:fillRect/>
          </a:stretch>
        </p:blipFill>
        <p:spPr>
          <a:xfrm>
            <a:off x="0" y="25"/>
            <a:ext cx="9144000" cy="4657800"/>
          </a:xfrm>
          <a:prstGeom prst="rect">
            <a:avLst/>
          </a:prstGeom>
          <a:noFill/>
          <a:ln>
            <a:noFill/>
          </a:ln>
        </p:spPr>
      </p:pic>
      <p:pic>
        <p:nvPicPr>
          <p:cNvPr id="250" name="Google Shape;250;p40"/>
          <p:cNvPicPr preferRelativeResize="0"/>
          <p:nvPr/>
        </p:nvPicPr>
        <p:blipFill rotWithShape="1">
          <a:blip r:embed="rId5">
            <a:alphaModFix/>
          </a:blip>
          <a:srcRect b="87838" l="0" r="2762" t="0"/>
          <a:stretch/>
        </p:blipFill>
        <p:spPr>
          <a:xfrm>
            <a:off x="304800" y="0"/>
            <a:ext cx="7675424" cy="561975"/>
          </a:xfrm>
          <a:prstGeom prst="rect">
            <a:avLst/>
          </a:prstGeom>
          <a:noFill/>
          <a:ln>
            <a:noFill/>
          </a:ln>
        </p:spPr>
      </p:pic>
      <p:pic>
        <p:nvPicPr>
          <p:cNvPr id="251" name="Google Shape;251;p40"/>
          <p:cNvPicPr preferRelativeResize="0"/>
          <p:nvPr/>
        </p:nvPicPr>
        <p:blipFill>
          <a:blip r:embed="rId6">
            <a:alphaModFix/>
          </a:blip>
          <a:stretch>
            <a:fillRect/>
          </a:stretch>
        </p:blipFill>
        <p:spPr>
          <a:xfrm>
            <a:off x="8043860" y="77950"/>
            <a:ext cx="1019175" cy="484028"/>
          </a:xfrm>
          <a:prstGeom prst="rect">
            <a:avLst/>
          </a:prstGeom>
          <a:noFill/>
          <a:ln>
            <a:noFill/>
          </a:ln>
        </p:spPr>
      </p:pic>
      <p:pic>
        <p:nvPicPr>
          <p:cNvPr id="252" name="Google Shape;252;p40"/>
          <p:cNvPicPr preferRelativeResize="0"/>
          <p:nvPr/>
        </p:nvPicPr>
        <p:blipFill rotWithShape="1">
          <a:blip r:embed="rId5">
            <a:alphaModFix/>
          </a:blip>
          <a:srcRect b="0" l="0" r="0" t="12157"/>
          <a:stretch/>
        </p:blipFill>
        <p:spPr>
          <a:xfrm>
            <a:off x="304800" y="561975"/>
            <a:ext cx="8534402" cy="4058901"/>
          </a:xfrm>
          <a:prstGeom prst="rect">
            <a:avLst/>
          </a:prstGeom>
          <a:noFill/>
          <a:ln>
            <a:noFill/>
          </a:ln>
        </p:spPr>
      </p:pic>
    </p:spTree>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256" name="Shape 256"/>
        <p:cNvGrpSpPr/>
        <p:nvPr/>
      </p:nvGrpSpPr>
      <p:grpSpPr>
        <a:xfrm>
          <a:off x="0" y="0"/>
          <a:ext cx="0" cy="0"/>
          <a:chOff x="0" y="0"/>
          <a:chExt cx="0" cy="0"/>
        </a:xfrm>
      </p:grpSpPr>
      <p:pic>
        <p:nvPicPr>
          <p:cNvPr id="257" name="Google Shape;257;p41"/>
          <p:cNvPicPr preferRelativeResize="0"/>
          <p:nvPr/>
        </p:nvPicPr>
        <p:blipFill>
          <a:blip r:embed="rId4">
            <a:alphaModFix/>
          </a:blip>
          <a:stretch>
            <a:fillRect/>
          </a:stretch>
        </p:blipFill>
        <p:spPr>
          <a:xfrm>
            <a:off x="0" y="25"/>
            <a:ext cx="9144000" cy="4657800"/>
          </a:xfrm>
          <a:prstGeom prst="rect">
            <a:avLst/>
          </a:prstGeom>
          <a:noFill/>
          <a:ln>
            <a:noFill/>
          </a:ln>
        </p:spPr>
      </p:pic>
      <p:pic>
        <p:nvPicPr>
          <p:cNvPr id="258" name="Google Shape;258;p41"/>
          <p:cNvPicPr preferRelativeResize="0"/>
          <p:nvPr/>
        </p:nvPicPr>
        <p:blipFill rotWithShape="1">
          <a:blip r:embed="rId5">
            <a:alphaModFix/>
          </a:blip>
          <a:srcRect b="0" l="0" r="98907" t="11879"/>
          <a:stretch/>
        </p:blipFill>
        <p:spPr>
          <a:xfrm>
            <a:off x="0" y="561975"/>
            <a:ext cx="9144001" cy="4084650"/>
          </a:xfrm>
          <a:prstGeom prst="rect">
            <a:avLst/>
          </a:prstGeom>
          <a:noFill/>
          <a:ln>
            <a:noFill/>
          </a:ln>
        </p:spPr>
      </p:pic>
      <p:pic>
        <p:nvPicPr>
          <p:cNvPr id="259" name="Google Shape;259;p41"/>
          <p:cNvPicPr preferRelativeResize="0"/>
          <p:nvPr/>
        </p:nvPicPr>
        <p:blipFill rotWithShape="1">
          <a:blip r:embed="rId5">
            <a:alphaModFix/>
          </a:blip>
          <a:srcRect b="0" l="0" r="0" t="11879"/>
          <a:stretch/>
        </p:blipFill>
        <p:spPr>
          <a:xfrm>
            <a:off x="309550" y="561976"/>
            <a:ext cx="8524876" cy="4084650"/>
          </a:xfrm>
          <a:prstGeom prst="rect">
            <a:avLst/>
          </a:prstGeom>
          <a:noFill/>
          <a:ln>
            <a:noFill/>
          </a:ln>
        </p:spPr>
      </p:pic>
      <p:pic>
        <p:nvPicPr>
          <p:cNvPr id="260" name="Google Shape;260;p41"/>
          <p:cNvPicPr preferRelativeResize="0"/>
          <p:nvPr/>
        </p:nvPicPr>
        <p:blipFill rotWithShape="1">
          <a:blip r:embed="rId5">
            <a:alphaModFix/>
          </a:blip>
          <a:srcRect b="88568" l="0" r="3800" t="0"/>
          <a:stretch/>
        </p:blipFill>
        <p:spPr>
          <a:xfrm>
            <a:off x="309575" y="0"/>
            <a:ext cx="7647275" cy="529925"/>
          </a:xfrm>
          <a:prstGeom prst="rect">
            <a:avLst/>
          </a:prstGeom>
          <a:noFill/>
          <a:ln>
            <a:noFill/>
          </a:ln>
        </p:spPr>
      </p:pic>
      <p:pic>
        <p:nvPicPr>
          <p:cNvPr id="261" name="Google Shape;261;p41"/>
          <p:cNvPicPr preferRelativeResize="0"/>
          <p:nvPr/>
        </p:nvPicPr>
        <p:blipFill>
          <a:blip r:embed="rId6">
            <a:alphaModFix/>
          </a:blip>
          <a:stretch>
            <a:fillRect/>
          </a:stretch>
        </p:blipFill>
        <p:spPr>
          <a:xfrm>
            <a:off x="8043860" y="77950"/>
            <a:ext cx="1019175" cy="484028"/>
          </a:xfrm>
          <a:prstGeom prst="rect">
            <a:avLst/>
          </a:prstGeom>
          <a:noFill/>
          <a:ln>
            <a:noFill/>
          </a:ln>
        </p:spPr>
      </p:pic>
    </p:spTree>
  </p:cSld>
  <p:clrMapOvr>
    <a:masterClrMapping/>
  </p:clrMapOvr>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265" name="Shape 265"/>
        <p:cNvGrpSpPr/>
        <p:nvPr/>
      </p:nvGrpSpPr>
      <p:grpSpPr>
        <a:xfrm>
          <a:off x="0" y="0"/>
          <a:ext cx="0" cy="0"/>
          <a:chOff x="0" y="0"/>
          <a:chExt cx="0" cy="0"/>
        </a:xfrm>
      </p:grpSpPr>
      <p:pic>
        <p:nvPicPr>
          <p:cNvPr id="266" name="Google Shape;266;p42"/>
          <p:cNvPicPr preferRelativeResize="0"/>
          <p:nvPr/>
        </p:nvPicPr>
        <p:blipFill rotWithShape="1">
          <a:blip r:embed="rId4">
            <a:alphaModFix/>
          </a:blip>
          <a:srcRect b="0" l="59224" r="0" t="0"/>
          <a:stretch/>
        </p:blipFill>
        <p:spPr>
          <a:xfrm>
            <a:off x="0" y="25"/>
            <a:ext cx="9144002" cy="4657800"/>
          </a:xfrm>
          <a:prstGeom prst="rect">
            <a:avLst/>
          </a:prstGeom>
          <a:noFill/>
          <a:ln>
            <a:noFill/>
          </a:ln>
        </p:spPr>
      </p:pic>
      <p:pic>
        <p:nvPicPr>
          <p:cNvPr id="267" name="Google Shape;267;p42"/>
          <p:cNvPicPr preferRelativeResize="0"/>
          <p:nvPr/>
        </p:nvPicPr>
        <p:blipFill>
          <a:blip r:embed="rId4">
            <a:alphaModFix/>
          </a:blip>
          <a:stretch>
            <a:fillRect/>
          </a:stretch>
        </p:blipFill>
        <p:spPr>
          <a:xfrm>
            <a:off x="-12" y="25"/>
            <a:ext cx="8643514" cy="4657800"/>
          </a:xfrm>
          <a:prstGeom prst="rect">
            <a:avLst/>
          </a:prstGeom>
          <a:noFill/>
          <a:ln>
            <a:noFill/>
          </a:ln>
        </p:spPr>
      </p:pic>
      <p:pic>
        <p:nvPicPr>
          <p:cNvPr id="268" name="Google Shape;268;p42"/>
          <p:cNvPicPr preferRelativeResize="0"/>
          <p:nvPr/>
        </p:nvPicPr>
        <p:blipFill>
          <a:blip r:embed="rId5">
            <a:alphaModFix/>
          </a:blip>
          <a:stretch>
            <a:fillRect/>
          </a:stretch>
        </p:blipFill>
        <p:spPr>
          <a:xfrm>
            <a:off x="8043860" y="77950"/>
            <a:ext cx="1019175" cy="484028"/>
          </a:xfrm>
          <a:prstGeom prst="rect">
            <a:avLst/>
          </a:prstGeom>
          <a:noFill/>
          <a:ln>
            <a:noFill/>
          </a:ln>
        </p:spPr>
      </p:pic>
    </p:spTree>
  </p:cSld>
  <p:clrMapOvr>
    <a:masterClrMapping/>
  </p:clrMapOvr>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272" name="Shape 272"/>
        <p:cNvGrpSpPr/>
        <p:nvPr/>
      </p:nvGrpSpPr>
      <p:grpSpPr>
        <a:xfrm>
          <a:off x="0" y="0"/>
          <a:ext cx="0" cy="0"/>
          <a:chOff x="0" y="0"/>
          <a:chExt cx="0" cy="0"/>
        </a:xfrm>
      </p:grpSpPr>
      <p:pic>
        <p:nvPicPr>
          <p:cNvPr id="273" name="Google Shape;273;p43"/>
          <p:cNvPicPr preferRelativeResize="0"/>
          <p:nvPr/>
        </p:nvPicPr>
        <p:blipFill>
          <a:blip r:embed="rId4">
            <a:alphaModFix/>
          </a:blip>
          <a:stretch>
            <a:fillRect/>
          </a:stretch>
        </p:blipFill>
        <p:spPr>
          <a:xfrm>
            <a:off x="0" y="25"/>
            <a:ext cx="9144000" cy="4657800"/>
          </a:xfrm>
          <a:prstGeom prst="rect">
            <a:avLst/>
          </a:prstGeom>
          <a:noFill/>
          <a:ln>
            <a:noFill/>
          </a:ln>
        </p:spPr>
      </p:pic>
      <p:pic>
        <p:nvPicPr>
          <p:cNvPr id="274" name="Google Shape;274;p43"/>
          <p:cNvPicPr preferRelativeResize="0"/>
          <p:nvPr/>
        </p:nvPicPr>
        <p:blipFill>
          <a:blip r:embed="rId5">
            <a:alphaModFix/>
          </a:blip>
          <a:stretch>
            <a:fillRect/>
          </a:stretch>
        </p:blipFill>
        <p:spPr>
          <a:xfrm>
            <a:off x="47625" y="72088"/>
            <a:ext cx="9048748" cy="4513678"/>
          </a:xfrm>
          <a:prstGeom prst="rect">
            <a:avLst/>
          </a:prstGeom>
          <a:noFill/>
          <a:ln>
            <a:noFill/>
          </a:ln>
        </p:spPr>
      </p:pic>
      <p:pic>
        <p:nvPicPr>
          <p:cNvPr id="275" name="Google Shape;275;p43"/>
          <p:cNvPicPr preferRelativeResize="0"/>
          <p:nvPr/>
        </p:nvPicPr>
        <p:blipFill>
          <a:blip r:embed="rId6">
            <a:alphaModFix/>
          </a:blip>
          <a:stretch>
            <a:fillRect/>
          </a:stretch>
        </p:blipFill>
        <p:spPr>
          <a:xfrm>
            <a:off x="8043860" y="77950"/>
            <a:ext cx="1019175" cy="484028"/>
          </a:xfrm>
          <a:prstGeom prst="rect">
            <a:avLst/>
          </a:prstGeom>
          <a:noFill/>
          <a:ln>
            <a:noFill/>
          </a:ln>
        </p:spPr>
      </p:pic>
    </p:spTree>
  </p:cSld>
  <p:clrMapOvr>
    <a:masterClrMapping/>
  </p:clrMapOvr>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279" name="Shape 279"/>
        <p:cNvGrpSpPr/>
        <p:nvPr/>
      </p:nvGrpSpPr>
      <p:grpSpPr>
        <a:xfrm>
          <a:off x="0" y="0"/>
          <a:ext cx="0" cy="0"/>
          <a:chOff x="0" y="0"/>
          <a:chExt cx="0" cy="0"/>
        </a:xfrm>
      </p:grpSpPr>
      <p:pic>
        <p:nvPicPr>
          <p:cNvPr id="280" name="Google Shape;280;p44"/>
          <p:cNvPicPr preferRelativeResize="0"/>
          <p:nvPr/>
        </p:nvPicPr>
        <p:blipFill>
          <a:blip r:embed="rId4">
            <a:alphaModFix/>
          </a:blip>
          <a:stretch>
            <a:fillRect/>
          </a:stretch>
        </p:blipFill>
        <p:spPr>
          <a:xfrm>
            <a:off x="0" y="0"/>
            <a:ext cx="9144000" cy="4657800"/>
          </a:xfrm>
          <a:prstGeom prst="rect">
            <a:avLst/>
          </a:prstGeom>
          <a:noFill/>
          <a:ln>
            <a:noFill/>
          </a:ln>
        </p:spPr>
      </p:pic>
      <p:pic>
        <p:nvPicPr>
          <p:cNvPr id="281" name="Google Shape;281;p44"/>
          <p:cNvPicPr preferRelativeResize="0"/>
          <p:nvPr/>
        </p:nvPicPr>
        <p:blipFill rotWithShape="1">
          <a:blip r:embed="rId5">
            <a:alphaModFix/>
          </a:blip>
          <a:srcRect b="85946" l="0" r="5944" t="0"/>
          <a:stretch/>
        </p:blipFill>
        <p:spPr>
          <a:xfrm>
            <a:off x="235525" y="25"/>
            <a:ext cx="7760276" cy="654601"/>
          </a:xfrm>
          <a:prstGeom prst="rect">
            <a:avLst/>
          </a:prstGeom>
          <a:noFill/>
          <a:ln>
            <a:noFill/>
          </a:ln>
        </p:spPr>
      </p:pic>
      <p:pic>
        <p:nvPicPr>
          <p:cNvPr id="282" name="Google Shape;282;p44"/>
          <p:cNvPicPr preferRelativeResize="0"/>
          <p:nvPr/>
        </p:nvPicPr>
        <p:blipFill>
          <a:blip r:embed="rId6">
            <a:alphaModFix/>
          </a:blip>
          <a:stretch>
            <a:fillRect/>
          </a:stretch>
        </p:blipFill>
        <p:spPr>
          <a:xfrm>
            <a:off x="8043860" y="77950"/>
            <a:ext cx="1019175" cy="484028"/>
          </a:xfrm>
          <a:prstGeom prst="rect">
            <a:avLst/>
          </a:prstGeom>
          <a:noFill/>
          <a:ln>
            <a:noFill/>
          </a:ln>
        </p:spPr>
      </p:pic>
      <p:pic>
        <p:nvPicPr>
          <p:cNvPr id="283" name="Google Shape;283;p44"/>
          <p:cNvPicPr preferRelativeResize="0"/>
          <p:nvPr/>
        </p:nvPicPr>
        <p:blipFill rotWithShape="1">
          <a:blip r:embed="rId5">
            <a:alphaModFix/>
          </a:blip>
          <a:srcRect b="0" l="0" r="0" t="14052"/>
          <a:stretch/>
        </p:blipFill>
        <p:spPr>
          <a:xfrm>
            <a:off x="235525" y="654625"/>
            <a:ext cx="8672951" cy="3896600"/>
          </a:xfrm>
          <a:prstGeom prst="rect">
            <a:avLst/>
          </a:prstGeom>
          <a:noFill/>
          <a:ln>
            <a:noFill/>
          </a:ln>
        </p:spPr>
      </p:pic>
    </p:spTree>
  </p:cSld>
  <p:clrMapOvr>
    <a:masterClrMapping/>
  </p:clrMapOvr>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287" name="Shape 287"/>
        <p:cNvGrpSpPr/>
        <p:nvPr/>
      </p:nvGrpSpPr>
      <p:grpSpPr>
        <a:xfrm>
          <a:off x="0" y="0"/>
          <a:ext cx="0" cy="0"/>
          <a:chOff x="0" y="0"/>
          <a:chExt cx="0" cy="0"/>
        </a:xfrm>
      </p:grpSpPr>
      <p:pic>
        <p:nvPicPr>
          <p:cNvPr id="288" name="Google Shape;288;p45"/>
          <p:cNvPicPr preferRelativeResize="0"/>
          <p:nvPr/>
        </p:nvPicPr>
        <p:blipFill>
          <a:blip r:embed="rId4">
            <a:alphaModFix/>
          </a:blip>
          <a:stretch>
            <a:fillRect/>
          </a:stretch>
        </p:blipFill>
        <p:spPr>
          <a:xfrm>
            <a:off x="0" y="0"/>
            <a:ext cx="9144000" cy="4657800"/>
          </a:xfrm>
          <a:prstGeom prst="rect">
            <a:avLst/>
          </a:prstGeom>
          <a:noFill/>
          <a:ln>
            <a:noFill/>
          </a:ln>
        </p:spPr>
      </p:pic>
      <p:pic>
        <p:nvPicPr>
          <p:cNvPr id="289" name="Google Shape;289;p45"/>
          <p:cNvPicPr preferRelativeResize="0"/>
          <p:nvPr/>
        </p:nvPicPr>
        <p:blipFill rotWithShape="1">
          <a:blip r:embed="rId5">
            <a:alphaModFix/>
          </a:blip>
          <a:srcRect b="85444" l="0" r="6191" t="0"/>
          <a:stretch/>
        </p:blipFill>
        <p:spPr>
          <a:xfrm>
            <a:off x="219200" y="25"/>
            <a:ext cx="7745423" cy="677975"/>
          </a:xfrm>
          <a:prstGeom prst="rect">
            <a:avLst/>
          </a:prstGeom>
          <a:noFill/>
          <a:ln>
            <a:noFill/>
          </a:ln>
        </p:spPr>
      </p:pic>
      <p:pic>
        <p:nvPicPr>
          <p:cNvPr id="290" name="Google Shape;290;p45"/>
          <p:cNvPicPr preferRelativeResize="0"/>
          <p:nvPr/>
        </p:nvPicPr>
        <p:blipFill>
          <a:blip r:embed="rId6">
            <a:alphaModFix/>
          </a:blip>
          <a:stretch>
            <a:fillRect/>
          </a:stretch>
        </p:blipFill>
        <p:spPr>
          <a:xfrm>
            <a:off x="8043860" y="77950"/>
            <a:ext cx="1019175" cy="484028"/>
          </a:xfrm>
          <a:prstGeom prst="rect">
            <a:avLst/>
          </a:prstGeom>
          <a:noFill/>
          <a:ln>
            <a:noFill/>
          </a:ln>
        </p:spPr>
      </p:pic>
      <p:pic>
        <p:nvPicPr>
          <p:cNvPr id="291" name="Google Shape;291;p45"/>
          <p:cNvPicPr preferRelativeResize="0"/>
          <p:nvPr/>
        </p:nvPicPr>
        <p:blipFill rotWithShape="1">
          <a:blip r:embed="rId5">
            <a:alphaModFix/>
          </a:blip>
          <a:srcRect b="0" l="0" r="0" t="14559"/>
          <a:stretch/>
        </p:blipFill>
        <p:spPr>
          <a:xfrm>
            <a:off x="219200" y="678000"/>
            <a:ext cx="8705598" cy="3979825"/>
          </a:xfrm>
          <a:prstGeom prst="rect">
            <a:avLst/>
          </a:prstGeom>
          <a:noFill/>
          <a:ln>
            <a:noFill/>
          </a:ln>
        </p:spPr>
      </p:pic>
    </p:spTree>
  </p:cSld>
  <p:clrMapOvr>
    <a:masterClrMapping/>
  </p:clrMapOvr>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295" name="Shape 295"/>
        <p:cNvGrpSpPr/>
        <p:nvPr/>
      </p:nvGrpSpPr>
      <p:grpSpPr>
        <a:xfrm>
          <a:off x="0" y="0"/>
          <a:ext cx="0" cy="0"/>
          <a:chOff x="0" y="0"/>
          <a:chExt cx="0" cy="0"/>
        </a:xfrm>
      </p:grpSpPr>
      <p:pic>
        <p:nvPicPr>
          <p:cNvPr id="296" name="Google Shape;296;p46"/>
          <p:cNvPicPr preferRelativeResize="0"/>
          <p:nvPr/>
        </p:nvPicPr>
        <p:blipFill>
          <a:blip r:embed="rId4">
            <a:alphaModFix/>
          </a:blip>
          <a:stretch>
            <a:fillRect/>
          </a:stretch>
        </p:blipFill>
        <p:spPr>
          <a:xfrm>
            <a:off x="0" y="25"/>
            <a:ext cx="9144000" cy="4657800"/>
          </a:xfrm>
          <a:prstGeom prst="rect">
            <a:avLst/>
          </a:prstGeom>
          <a:noFill/>
          <a:ln>
            <a:noFill/>
          </a:ln>
        </p:spPr>
      </p:pic>
      <p:pic>
        <p:nvPicPr>
          <p:cNvPr id="297" name="Google Shape;297;p46"/>
          <p:cNvPicPr preferRelativeResize="0"/>
          <p:nvPr/>
        </p:nvPicPr>
        <p:blipFill>
          <a:blip r:embed="rId5">
            <a:alphaModFix/>
          </a:blip>
          <a:stretch>
            <a:fillRect/>
          </a:stretch>
        </p:blipFill>
        <p:spPr>
          <a:xfrm>
            <a:off x="8043860" y="77950"/>
            <a:ext cx="1019175" cy="484028"/>
          </a:xfrm>
          <a:prstGeom prst="rect">
            <a:avLst/>
          </a:prstGeom>
          <a:noFill/>
          <a:ln>
            <a:noFill/>
          </a:ln>
        </p:spPr>
      </p:pic>
      <p:pic>
        <p:nvPicPr>
          <p:cNvPr id="298" name="Google Shape;298;p46"/>
          <p:cNvPicPr preferRelativeResize="0"/>
          <p:nvPr/>
        </p:nvPicPr>
        <p:blipFill>
          <a:blip r:embed="rId6">
            <a:alphaModFix/>
          </a:blip>
          <a:stretch>
            <a:fillRect/>
          </a:stretch>
        </p:blipFill>
        <p:spPr>
          <a:xfrm>
            <a:off x="0" y="0"/>
            <a:ext cx="9144000" cy="1465125"/>
          </a:xfrm>
          <a:prstGeom prst="rect">
            <a:avLst/>
          </a:prstGeom>
          <a:noFill/>
          <a:ln>
            <a:noFill/>
          </a:ln>
        </p:spPr>
      </p:pic>
      <p:pic>
        <p:nvPicPr>
          <p:cNvPr id="299" name="Google Shape;299;p46"/>
          <p:cNvPicPr preferRelativeResize="0"/>
          <p:nvPr/>
        </p:nvPicPr>
        <p:blipFill>
          <a:blip r:embed="rId7">
            <a:alphaModFix/>
          </a:blip>
          <a:stretch>
            <a:fillRect/>
          </a:stretch>
        </p:blipFill>
        <p:spPr>
          <a:xfrm>
            <a:off x="0" y="333375"/>
            <a:ext cx="9143998" cy="3507723"/>
          </a:xfrm>
          <a:prstGeom prst="rect">
            <a:avLst/>
          </a:prstGeom>
          <a:noFill/>
          <a:ln>
            <a:noFill/>
          </a:ln>
        </p:spPr>
      </p:pic>
    </p:spTree>
  </p:cSld>
  <p:clrMapOvr>
    <a:masterClrMapping/>
  </p:clrMapOvr>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303" name="Shape 303"/>
        <p:cNvGrpSpPr/>
        <p:nvPr/>
      </p:nvGrpSpPr>
      <p:grpSpPr>
        <a:xfrm>
          <a:off x="0" y="0"/>
          <a:ext cx="0" cy="0"/>
          <a:chOff x="0" y="0"/>
          <a:chExt cx="0" cy="0"/>
        </a:xfrm>
      </p:grpSpPr>
      <p:pic>
        <p:nvPicPr>
          <p:cNvPr id="304" name="Google Shape;304;p47"/>
          <p:cNvPicPr preferRelativeResize="0"/>
          <p:nvPr/>
        </p:nvPicPr>
        <p:blipFill>
          <a:blip r:embed="rId4">
            <a:alphaModFix/>
          </a:blip>
          <a:stretch>
            <a:fillRect/>
          </a:stretch>
        </p:blipFill>
        <p:spPr>
          <a:xfrm>
            <a:off x="0" y="25"/>
            <a:ext cx="9144000" cy="4657800"/>
          </a:xfrm>
          <a:prstGeom prst="rect">
            <a:avLst/>
          </a:prstGeom>
          <a:noFill/>
          <a:ln>
            <a:noFill/>
          </a:ln>
        </p:spPr>
      </p:pic>
      <p:pic>
        <p:nvPicPr>
          <p:cNvPr id="305" name="Google Shape;305;p47"/>
          <p:cNvPicPr preferRelativeResize="0"/>
          <p:nvPr/>
        </p:nvPicPr>
        <p:blipFill rotWithShape="1">
          <a:blip r:embed="rId5">
            <a:alphaModFix/>
          </a:blip>
          <a:srcRect b="86448" l="0" r="5078" t="0"/>
          <a:stretch/>
        </p:blipFill>
        <p:spPr>
          <a:xfrm>
            <a:off x="0" y="25"/>
            <a:ext cx="7956849" cy="631224"/>
          </a:xfrm>
          <a:prstGeom prst="rect">
            <a:avLst/>
          </a:prstGeom>
          <a:noFill/>
          <a:ln>
            <a:noFill/>
          </a:ln>
        </p:spPr>
      </p:pic>
      <p:pic>
        <p:nvPicPr>
          <p:cNvPr id="306" name="Google Shape;306;p47"/>
          <p:cNvPicPr preferRelativeResize="0"/>
          <p:nvPr/>
        </p:nvPicPr>
        <p:blipFill>
          <a:blip r:embed="rId6">
            <a:alphaModFix/>
          </a:blip>
          <a:stretch>
            <a:fillRect/>
          </a:stretch>
        </p:blipFill>
        <p:spPr>
          <a:xfrm>
            <a:off x="8043860" y="77950"/>
            <a:ext cx="1019175" cy="484028"/>
          </a:xfrm>
          <a:prstGeom prst="rect">
            <a:avLst/>
          </a:prstGeom>
          <a:noFill/>
          <a:ln>
            <a:noFill/>
          </a:ln>
        </p:spPr>
      </p:pic>
      <p:pic>
        <p:nvPicPr>
          <p:cNvPr id="307" name="Google Shape;307;p47"/>
          <p:cNvPicPr preferRelativeResize="0"/>
          <p:nvPr/>
        </p:nvPicPr>
        <p:blipFill rotWithShape="1">
          <a:blip r:embed="rId5">
            <a:alphaModFix/>
          </a:blip>
          <a:srcRect b="0" l="0" r="0" t="15726"/>
          <a:stretch/>
        </p:blipFill>
        <p:spPr>
          <a:xfrm>
            <a:off x="0" y="631250"/>
            <a:ext cx="8923200" cy="4026574"/>
          </a:xfrm>
          <a:prstGeom prst="rect">
            <a:avLst/>
          </a:prstGeom>
          <a:noFill/>
          <a:ln>
            <a:noFill/>
          </a:ln>
        </p:spPr>
      </p:pic>
    </p:spTree>
  </p:cSld>
  <p:clrMapOvr>
    <a:masterClrMapping/>
  </p:clrMapOvr>
</p:sld>
</file>

<file path=ppt/slides/slide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311" name="Shape 311"/>
        <p:cNvGrpSpPr/>
        <p:nvPr/>
      </p:nvGrpSpPr>
      <p:grpSpPr>
        <a:xfrm>
          <a:off x="0" y="0"/>
          <a:ext cx="0" cy="0"/>
          <a:chOff x="0" y="0"/>
          <a:chExt cx="0" cy="0"/>
        </a:xfrm>
      </p:grpSpPr>
      <p:pic>
        <p:nvPicPr>
          <p:cNvPr id="312" name="Google Shape;312;p48"/>
          <p:cNvPicPr preferRelativeResize="0"/>
          <p:nvPr/>
        </p:nvPicPr>
        <p:blipFill>
          <a:blip r:embed="rId4">
            <a:alphaModFix/>
          </a:blip>
          <a:stretch>
            <a:fillRect/>
          </a:stretch>
        </p:blipFill>
        <p:spPr>
          <a:xfrm>
            <a:off x="0" y="25"/>
            <a:ext cx="9144000" cy="4657800"/>
          </a:xfrm>
          <a:prstGeom prst="rect">
            <a:avLst/>
          </a:prstGeom>
          <a:noFill/>
          <a:ln>
            <a:noFill/>
          </a:ln>
        </p:spPr>
      </p:pic>
      <p:pic>
        <p:nvPicPr>
          <p:cNvPr id="313" name="Google Shape;313;p48"/>
          <p:cNvPicPr preferRelativeResize="0"/>
          <p:nvPr/>
        </p:nvPicPr>
        <p:blipFill>
          <a:blip r:embed="rId5">
            <a:alphaModFix/>
          </a:blip>
          <a:stretch>
            <a:fillRect/>
          </a:stretch>
        </p:blipFill>
        <p:spPr>
          <a:xfrm>
            <a:off x="0" y="142875"/>
            <a:ext cx="9143999" cy="4106689"/>
          </a:xfrm>
          <a:prstGeom prst="rect">
            <a:avLst/>
          </a:prstGeom>
          <a:noFill/>
          <a:ln>
            <a:noFill/>
          </a:ln>
        </p:spPr>
      </p:pic>
      <p:pic>
        <p:nvPicPr>
          <p:cNvPr id="314" name="Google Shape;314;p48"/>
          <p:cNvPicPr preferRelativeResize="0"/>
          <p:nvPr/>
        </p:nvPicPr>
        <p:blipFill>
          <a:blip r:embed="rId6">
            <a:alphaModFix/>
          </a:blip>
          <a:stretch>
            <a:fillRect/>
          </a:stretch>
        </p:blipFill>
        <p:spPr>
          <a:xfrm>
            <a:off x="8043860" y="77950"/>
            <a:ext cx="1019175" cy="484028"/>
          </a:xfrm>
          <a:prstGeom prst="rect">
            <a:avLst/>
          </a:prstGeom>
          <a:noFill/>
          <a:ln>
            <a:noFill/>
          </a:ln>
        </p:spPr>
      </p:pic>
    </p:spTree>
  </p:cSld>
  <p:clrMapOvr>
    <a:masterClrMapping/>
  </p:clrMapOvr>
</p:sld>
</file>

<file path=ppt/slides/slide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318" name="Shape 318"/>
        <p:cNvGrpSpPr/>
        <p:nvPr/>
      </p:nvGrpSpPr>
      <p:grpSpPr>
        <a:xfrm>
          <a:off x="0" y="0"/>
          <a:ext cx="0" cy="0"/>
          <a:chOff x="0" y="0"/>
          <a:chExt cx="0" cy="0"/>
        </a:xfrm>
      </p:grpSpPr>
      <p:pic>
        <p:nvPicPr>
          <p:cNvPr id="319" name="Google Shape;319;p49"/>
          <p:cNvPicPr preferRelativeResize="0"/>
          <p:nvPr/>
        </p:nvPicPr>
        <p:blipFill>
          <a:blip r:embed="rId4">
            <a:alphaModFix/>
          </a:blip>
          <a:stretch>
            <a:fillRect/>
          </a:stretch>
        </p:blipFill>
        <p:spPr>
          <a:xfrm>
            <a:off x="0" y="25"/>
            <a:ext cx="9144000" cy="4657800"/>
          </a:xfrm>
          <a:prstGeom prst="rect">
            <a:avLst/>
          </a:prstGeom>
          <a:noFill/>
          <a:ln>
            <a:noFill/>
          </a:ln>
        </p:spPr>
      </p:pic>
      <p:pic>
        <p:nvPicPr>
          <p:cNvPr id="320" name="Google Shape;320;p49"/>
          <p:cNvPicPr preferRelativeResize="0"/>
          <p:nvPr/>
        </p:nvPicPr>
        <p:blipFill rotWithShape="1">
          <a:blip r:embed="rId5">
            <a:alphaModFix/>
          </a:blip>
          <a:srcRect b="1205" l="0" r="0" t="0"/>
          <a:stretch/>
        </p:blipFill>
        <p:spPr>
          <a:xfrm>
            <a:off x="0" y="152400"/>
            <a:ext cx="9143999" cy="4110474"/>
          </a:xfrm>
          <a:prstGeom prst="rect">
            <a:avLst/>
          </a:prstGeom>
          <a:noFill/>
          <a:ln>
            <a:noFill/>
          </a:ln>
        </p:spPr>
      </p:pic>
      <p:pic>
        <p:nvPicPr>
          <p:cNvPr id="321" name="Google Shape;321;p49"/>
          <p:cNvPicPr preferRelativeResize="0"/>
          <p:nvPr/>
        </p:nvPicPr>
        <p:blipFill>
          <a:blip r:embed="rId6">
            <a:alphaModFix/>
          </a:blip>
          <a:stretch>
            <a:fillRect/>
          </a:stretch>
        </p:blipFill>
        <p:spPr>
          <a:xfrm>
            <a:off x="8043860" y="77950"/>
            <a:ext cx="1019175" cy="484028"/>
          </a:xfrm>
          <a:prstGeom prst="rect">
            <a:avLst/>
          </a:prstGeom>
          <a:noFill/>
          <a:ln>
            <a:noFill/>
          </a:ln>
        </p:spPr>
      </p:pic>
    </p:spTree>
  </p:cSld>
  <p:clrMapOvr>
    <a:masterClrMapping/>
  </p:clrMapOvr>
</p:sld>
</file>

<file path=ppt/slides/slide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325" name="Shape 325"/>
        <p:cNvGrpSpPr/>
        <p:nvPr/>
      </p:nvGrpSpPr>
      <p:grpSpPr>
        <a:xfrm>
          <a:off x="0" y="0"/>
          <a:ext cx="0" cy="0"/>
          <a:chOff x="0" y="0"/>
          <a:chExt cx="0" cy="0"/>
        </a:xfrm>
      </p:grpSpPr>
      <p:pic>
        <p:nvPicPr>
          <p:cNvPr id="326" name="Google Shape;326;p50"/>
          <p:cNvPicPr preferRelativeResize="0"/>
          <p:nvPr/>
        </p:nvPicPr>
        <p:blipFill>
          <a:blip r:embed="rId4">
            <a:alphaModFix/>
          </a:blip>
          <a:stretch>
            <a:fillRect/>
          </a:stretch>
        </p:blipFill>
        <p:spPr>
          <a:xfrm>
            <a:off x="0" y="25"/>
            <a:ext cx="9144000" cy="4657800"/>
          </a:xfrm>
          <a:prstGeom prst="rect">
            <a:avLst/>
          </a:prstGeom>
          <a:noFill/>
          <a:ln>
            <a:noFill/>
          </a:ln>
        </p:spPr>
      </p:pic>
      <p:pic>
        <p:nvPicPr>
          <p:cNvPr id="327" name="Google Shape;327;p50"/>
          <p:cNvPicPr preferRelativeResize="0"/>
          <p:nvPr/>
        </p:nvPicPr>
        <p:blipFill>
          <a:blip r:embed="rId5">
            <a:alphaModFix/>
          </a:blip>
          <a:stretch>
            <a:fillRect/>
          </a:stretch>
        </p:blipFill>
        <p:spPr>
          <a:xfrm>
            <a:off x="206275" y="25"/>
            <a:ext cx="8731459" cy="4657801"/>
          </a:xfrm>
          <a:prstGeom prst="rect">
            <a:avLst/>
          </a:prstGeom>
          <a:noFill/>
          <a:ln>
            <a:noFill/>
          </a:ln>
        </p:spPr>
      </p:pic>
      <p:pic>
        <p:nvPicPr>
          <p:cNvPr id="328" name="Google Shape;328;p50"/>
          <p:cNvPicPr preferRelativeResize="0"/>
          <p:nvPr/>
        </p:nvPicPr>
        <p:blipFill>
          <a:blip r:embed="rId6">
            <a:alphaModFix/>
          </a:blip>
          <a:stretch>
            <a:fillRect/>
          </a:stretch>
        </p:blipFill>
        <p:spPr>
          <a:xfrm>
            <a:off x="8043860" y="77950"/>
            <a:ext cx="1019175" cy="484028"/>
          </a:xfrm>
          <a:prstGeom prst="rect">
            <a:avLst/>
          </a:prstGeom>
          <a:noFill/>
          <a:ln>
            <a:noFill/>
          </a:ln>
        </p:spPr>
      </p:pic>
    </p:spTree>
  </p:cSld>
  <p:clrMapOvr>
    <a:masterClrMapping/>
  </p:clrMapOvr>
</p:sld>
</file>

<file path=ppt/slides/slide3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332" name="Shape 332"/>
        <p:cNvGrpSpPr/>
        <p:nvPr/>
      </p:nvGrpSpPr>
      <p:grpSpPr>
        <a:xfrm>
          <a:off x="0" y="0"/>
          <a:ext cx="0" cy="0"/>
          <a:chOff x="0" y="0"/>
          <a:chExt cx="0" cy="0"/>
        </a:xfrm>
      </p:grpSpPr>
      <p:pic>
        <p:nvPicPr>
          <p:cNvPr id="333" name="Google Shape;333;p51"/>
          <p:cNvPicPr preferRelativeResize="0"/>
          <p:nvPr/>
        </p:nvPicPr>
        <p:blipFill>
          <a:blip r:embed="rId4">
            <a:alphaModFix/>
          </a:blip>
          <a:stretch>
            <a:fillRect/>
          </a:stretch>
        </p:blipFill>
        <p:spPr>
          <a:xfrm>
            <a:off x="0" y="25"/>
            <a:ext cx="9144000" cy="4657800"/>
          </a:xfrm>
          <a:prstGeom prst="rect">
            <a:avLst/>
          </a:prstGeom>
          <a:noFill/>
          <a:ln>
            <a:noFill/>
          </a:ln>
        </p:spPr>
      </p:pic>
      <p:pic>
        <p:nvPicPr>
          <p:cNvPr id="334" name="Google Shape;334;p51"/>
          <p:cNvPicPr preferRelativeResize="0"/>
          <p:nvPr/>
        </p:nvPicPr>
        <p:blipFill>
          <a:blip r:embed="rId5">
            <a:alphaModFix/>
          </a:blip>
          <a:stretch>
            <a:fillRect/>
          </a:stretch>
        </p:blipFill>
        <p:spPr>
          <a:xfrm>
            <a:off x="249450" y="25"/>
            <a:ext cx="8645104" cy="4657801"/>
          </a:xfrm>
          <a:prstGeom prst="rect">
            <a:avLst/>
          </a:prstGeom>
          <a:noFill/>
          <a:ln>
            <a:noFill/>
          </a:ln>
        </p:spPr>
      </p:pic>
      <p:pic>
        <p:nvPicPr>
          <p:cNvPr id="335" name="Google Shape;335;p51"/>
          <p:cNvPicPr preferRelativeResize="0"/>
          <p:nvPr/>
        </p:nvPicPr>
        <p:blipFill>
          <a:blip r:embed="rId6">
            <a:alphaModFix/>
          </a:blip>
          <a:stretch>
            <a:fillRect/>
          </a:stretch>
        </p:blipFill>
        <p:spPr>
          <a:xfrm>
            <a:off x="8043860" y="77950"/>
            <a:ext cx="1019175" cy="484028"/>
          </a:xfrm>
          <a:prstGeom prst="rect">
            <a:avLst/>
          </a:prstGeom>
          <a:noFill/>
          <a:ln>
            <a:noFill/>
          </a:ln>
        </p:spPr>
      </p:pic>
    </p:spTree>
  </p:cSld>
  <p:clrMapOvr>
    <a:masterClrMapping/>
  </p:clrMapOvr>
</p:sld>
</file>

<file path=ppt/slides/slide4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339" name="Shape 339"/>
        <p:cNvGrpSpPr/>
        <p:nvPr/>
      </p:nvGrpSpPr>
      <p:grpSpPr>
        <a:xfrm>
          <a:off x="0" y="0"/>
          <a:ext cx="0" cy="0"/>
          <a:chOff x="0" y="0"/>
          <a:chExt cx="0" cy="0"/>
        </a:xfrm>
      </p:grpSpPr>
      <p:pic>
        <p:nvPicPr>
          <p:cNvPr id="340" name="Google Shape;340;p52"/>
          <p:cNvPicPr preferRelativeResize="0"/>
          <p:nvPr/>
        </p:nvPicPr>
        <p:blipFill>
          <a:blip r:embed="rId4">
            <a:alphaModFix/>
          </a:blip>
          <a:stretch>
            <a:fillRect/>
          </a:stretch>
        </p:blipFill>
        <p:spPr>
          <a:xfrm>
            <a:off x="0" y="25"/>
            <a:ext cx="9144000" cy="4657800"/>
          </a:xfrm>
          <a:prstGeom prst="rect">
            <a:avLst/>
          </a:prstGeom>
          <a:noFill/>
          <a:ln>
            <a:noFill/>
          </a:ln>
        </p:spPr>
      </p:pic>
      <p:pic>
        <p:nvPicPr>
          <p:cNvPr id="341" name="Google Shape;341;p52"/>
          <p:cNvPicPr preferRelativeResize="0"/>
          <p:nvPr/>
        </p:nvPicPr>
        <p:blipFill>
          <a:blip r:embed="rId5">
            <a:alphaModFix/>
          </a:blip>
          <a:stretch>
            <a:fillRect/>
          </a:stretch>
        </p:blipFill>
        <p:spPr>
          <a:xfrm>
            <a:off x="0" y="25"/>
            <a:ext cx="9144000" cy="4657799"/>
          </a:xfrm>
          <a:prstGeom prst="rect">
            <a:avLst/>
          </a:prstGeom>
          <a:noFill/>
          <a:ln>
            <a:noFill/>
          </a:ln>
        </p:spPr>
      </p:pic>
      <p:pic>
        <p:nvPicPr>
          <p:cNvPr id="342" name="Google Shape;342;p52"/>
          <p:cNvPicPr preferRelativeResize="0"/>
          <p:nvPr/>
        </p:nvPicPr>
        <p:blipFill>
          <a:blip r:embed="rId6">
            <a:alphaModFix/>
          </a:blip>
          <a:stretch>
            <a:fillRect/>
          </a:stretch>
        </p:blipFill>
        <p:spPr>
          <a:xfrm>
            <a:off x="8043860" y="77950"/>
            <a:ext cx="1019175" cy="484028"/>
          </a:xfrm>
          <a:prstGeom prst="rect">
            <a:avLst/>
          </a:prstGeom>
          <a:noFill/>
          <a:ln>
            <a:noFill/>
          </a:ln>
        </p:spPr>
      </p:pic>
    </p:spTree>
  </p:cSld>
  <p:clrMapOvr>
    <a:masterClrMapping/>
  </p:clrMapOvr>
</p:sld>
</file>

<file path=ppt/slides/slide4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346" name="Shape 346"/>
        <p:cNvGrpSpPr/>
        <p:nvPr/>
      </p:nvGrpSpPr>
      <p:grpSpPr>
        <a:xfrm>
          <a:off x="0" y="0"/>
          <a:ext cx="0" cy="0"/>
          <a:chOff x="0" y="0"/>
          <a:chExt cx="0" cy="0"/>
        </a:xfrm>
      </p:grpSpPr>
      <p:pic>
        <p:nvPicPr>
          <p:cNvPr id="347" name="Google Shape;347;p53"/>
          <p:cNvPicPr preferRelativeResize="0"/>
          <p:nvPr/>
        </p:nvPicPr>
        <p:blipFill>
          <a:blip r:embed="rId4">
            <a:alphaModFix/>
          </a:blip>
          <a:stretch>
            <a:fillRect/>
          </a:stretch>
        </p:blipFill>
        <p:spPr>
          <a:xfrm>
            <a:off x="0" y="25"/>
            <a:ext cx="9144000" cy="4657800"/>
          </a:xfrm>
          <a:prstGeom prst="rect">
            <a:avLst/>
          </a:prstGeom>
          <a:noFill/>
          <a:ln>
            <a:noFill/>
          </a:ln>
        </p:spPr>
      </p:pic>
      <p:pic>
        <p:nvPicPr>
          <p:cNvPr id="348" name="Google Shape;348;p53"/>
          <p:cNvPicPr preferRelativeResize="0"/>
          <p:nvPr/>
        </p:nvPicPr>
        <p:blipFill>
          <a:blip r:embed="rId5">
            <a:alphaModFix/>
          </a:blip>
          <a:stretch>
            <a:fillRect/>
          </a:stretch>
        </p:blipFill>
        <p:spPr>
          <a:xfrm>
            <a:off x="361950" y="25"/>
            <a:ext cx="8782048" cy="4657800"/>
          </a:xfrm>
          <a:prstGeom prst="rect">
            <a:avLst/>
          </a:prstGeom>
          <a:noFill/>
          <a:ln>
            <a:noFill/>
          </a:ln>
        </p:spPr>
      </p:pic>
      <p:pic>
        <p:nvPicPr>
          <p:cNvPr id="349" name="Google Shape;349;p53"/>
          <p:cNvPicPr preferRelativeResize="0"/>
          <p:nvPr/>
        </p:nvPicPr>
        <p:blipFill>
          <a:blip r:embed="rId6">
            <a:alphaModFix/>
          </a:blip>
          <a:stretch>
            <a:fillRect/>
          </a:stretch>
        </p:blipFill>
        <p:spPr>
          <a:xfrm>
            <a:off x="8043860" y="77950"/>
            <a:ext cx="1019175" cy="484028"/>
          </a:xfrm>
          <a:prstGeom prst="rect">
            <a:avLst/>
          </a:prstGeom>
          <a:noFill/>
          <a:ln>
            <a:noFill/>
          </a:ln>
        </p:spPr>
      </p:pic>
    </p:spTree>
  </p:cSld>
  <p:clrMapOvr>
    <a:masterClrMapping/>
  </p:clrMapOvr>
</p:sld>
</file>

<file path=ppt/slides/slide4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353" name="Shape 353"/>
        <p:cNvGrpSpPr/>
        <p:nvPr/>
      </p:nvGrpSpPr>
      <p:grpSpPr>
        <a:xfrm>
          <a:off x="0" y="0"/>
          <a:ext cx="0" cy="0"/>
          <a:chOff x="0" y="0"/>
          <a:chExt cx="0" cy="0"/>
        </a:xfrm>
      </p:grpSpPr>
      <p:pic>
        <p:nvPicPr>
          <p:cNvPr id="354" name="Google Shape;354;p54"/>
          <p:cNvPicPr preferRelativeResize="0"/>
          <p:nvPr/>
        </p:nvPicPr>
        <p:blipFill>
          <a:blip r:embed="rId4">
            <a:alphaModFix/>
          </a:blip>
          <a:stretch>
            <a:fillRect/>
          </a:stretch>
        </p:blipFill>
        <p:spPr>
          <a:xfrm>
            <a:off x="0" y="25"/>
            <a:ext cx="9144000" cy="4657800"/>
          </a:xfrm>
          <a:prstGeom prst="rect">
            <a:avLst/>
          </a:prstGeom>
          <a:noFill/>
          <a:ln>
            <a:noFill/>
          </a:ln>
        </p:spPr>
      </p:pic>
      <p:pic>
        <p:nvPicPr>
          <p:cNvPr id="355" name="Google Shape;355;p54"/>
          <p:cNvPicPr preferRelativeResize="0"/>
          <p:nvPr/>
        </p:nvPicPr>
        <p:blipFill>
          <a:blip r:embed="rId5">
            <a:alphaModFix/>
          </a:blip>
          <a:stretch>
            <a:fillRect/>
          </a:stretch>
        </p:blipFill>
        <p:spPr>
          <a:xfrm>
            <a:off x="249450" y="25"/>
            <a:ext cx="8645104" cy="4657801"/>
          </a:xfrm>
          <a:prstGeom prst="rect">
            <a:avLst/>
          </a:prstGeom>
          <a:noFill/>
          <a:ln>
            <a:noFill/>
          </a:ln>
        </p:spPr>
      </p:pic>
      <p:pic>
        <p:nvPicPr>
          <p:cNvPr id="356" name="Google Shape;356;p54"/>
          <p:cNvPicPr preferRelativeResize="0"/>
          <p:nvPr/>
        </p:nvPicPr>
        <p:blipFill>
          <a:blip r:embed="rId6">
            <a:alphaModFix/>
          </a:blip>
          <a:stretch>
            <a:fillRect/>
          </a:stretch>
        </p:blipFill>
        <p:spPr>
          <a:xfrm>
            <a:off x="8043860" y="77950"/>
            <a:ext cx="1019175" cy="484028"/>
          </a:xfrm>
          <a:prstGeom prst="rect">
            <a:avLst/>
          </a:prstGeom>
          <a:noFill/>
          <a:ln>
            <a:noFill/>
          </a:ln>
        </p:spPr>
      </p:pic>
    </p:spTree>
  </p:cSld>
  <p:clrMapOvr>
    <a:masterClrMapping/>
  </p:clrMapOvr>
</p:sld>
</file>

<file path=ppt/slides/slide4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360" name="Shape 360"/>
        <p:cNvGrpSpPr/>
        <p:nvPr/>
      </p:nvGrpSpPr>
      <p:grpSpPr>
        <a:xfrm>
          <a:off x="0" y="0"/>
          <a:ext cx="0" cy="0"/>
          <a:chOff x="0" y="0"/>
          <a:chExt cx="0" cy="0"/>
        </a:xfrm>
      </p:grpSpPr>
      <p:pic>
        <p:nvPicPr>
          <p:cNvPr id="361" name="Google Shape;361;p55"/>
          <p:cNvPicPr preferRelativeResize="0"/>
          <p:nvPr/>
        </p:nvPicPr>
        <p:blipFill>
          <a:blip r:embed="rId4">
            <a:alphaModFix/>
          </a:blip>
          <a:stretch>
            <a:fillRect/>
          </a:stretch>
        </p:blipFill>
        <p:spPr>
          <a:xfrm>
            <a:off x="0" y="25"/>
            <a:ext cx="9144000" cy="4657800"/>
          </a:xfrm>
          <a:prstGeom prst="rect">
            <a:avLst/>
          </a:prstGeom>
          <a:noFill/>
          <a:ln>
            <a:noFill/>
          </a:ln>
        </p:spPr>
      </p:pic>
      <p:pic>
        <p:nvPicPr>
          <p:cNvPr id="362" name="Google Shape;362;p55"/>
          <p:cNvPicPr preferRelativeResize="0"/>
          <p:nvPr/>
        </p:nvPicPr>
        <p:blipFill>
          <a:blip r:embed="rId5">
            <a:alphaModFix/>
          </a:blip>
          <a:stretch>
            <a:fillRect/>
          </a:stretch>
        </p:blipFill>
        <p:spPr>
          <a:xfrm>
            <a:off x="0" y="25"/>
            <a:ext cx="8406275" cy="4657799"/>
          </a:xfrm>
          <a:prstGeom prst="rect">
            <a:avLst/>
          </a:prstGeom>
          <a:noFill/>
          <a:ln>
            <a:noFill/>
          </a:ln>
        </p:spPr>
      </p:pic>
      <p:pic>
        <p:nvPicPr>
          <p:cNvPr id="363" name="Google Shape;363;p55"/>
          <p:cNvPicPr preferRelativeResize="0"/>
          <p:nvPr/>
        </p:nvPicPr>
        <p:blipFill>
          <a:blip r:embed="rId6">
            <a:alphaModFix/>
          </a:blip>
          <a:stretch>
            <a:fillRect/>
          </a:stretch>
        </p:blipFill>
        <p:spPr>
          <a:xfrm>
            <a:off x="8043860" y="77950"/>
            <a:ext cx="1019175" cy="484028"/>
          </a:xfrm>
          <a:prstGeom prst="rect">
            <a:avLst/>
          </a:prstGeom>
          <a:noFill/>
          <a:ln>
            <a:noFill/>
          </a:ln>
        </p:spPr>
      </p:pic>
    </p:spTree>
  </p:cSld>
  <p:clrMapOvr>
    <a:masterClrMapping/>
  </p:clrMapOvr>
</p:sld>
</file>

<file path=ppt/slides/slide4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367" name="Shape 367"/>
        <p:cNvGrpSpPr/>
        <p:nvPr/>
      </p:nvGrpSpPr>
      <p:grpSpPr>
        <a:xfrm>
          <a:off x="0" y="0"/>
          <a:ext cx="0" cy="0"/>
          <a:chOff x="0" y="0"/>
          <a:chExt cx="0" cy="0"/>
        </a:xfrm>
      </p:grpSpPr>
      <p:pic>
        <p:nvPicPr>
          <p:cNvPr id="368" name="Google Shape;368;p56"/>
          <p:cNvPicPr preferRelativeResize="0"/>
          <p:nvPr/>
        </p:nvPicPr>
        <p:blipFill>
          <a:blip r:embed="rId4">
            <a:alphaModFix/>
          </a:blip>
          <a:stretch>
            <a:fillRect/>
          </a:stretch>
        </p:blipFill>
        <p:spPr>
          <a:xfrm>
            <a:off x="0" y="25"/>
            <a:ext cx="9144000" cy="4657800"/>
          </a:xfrm>
          <a:prstGeom prst="rect">
            <a:avLst/>
          </a:prstGeom>
          <a:noFill/>
          <a:ln>
            <a:noFill/>
          </a:ln>
        </p:spPr>
      </p:pic>
      <p:pic>
        <p:nvPicPr>
          <p:cNvPr id="369" name="Google Shape;369;p56"/>
          <p:cNvPicPr preferRelativeResize="0"/>
          <p:nvPr/>
        </p:nvPicPr>
        <p:blipFill>
          <a:blip r:embed="rId5">
            <a:alphaModFix/>
          </a:blip>
          <a:stretch>
            <a:fillRect/>
          </a:stretch>
        </p:blipFill>
        <p:spPr>
          <a:xfrm>
            <a:off x="253450" y="25"/>
            <a:ext cx="8637093" cy="4657800"/>
          </a:xfrm>
          <a:prstGeom prst="rect">
            <a:avLst/>
          </a:prstGeom>
          <a:noFill/>
          <a:ln>
            <a:noFill/>
          </a:ln>
        </p:spPr>
      </p:pic>
      <p:pic>
        <p:nvPicPr>
          <p:cNvPr id="370" name="Google Shape;370;p56"/>
          <p:cNvPicPr preferRelativeResize="0"/>
          <p:nvPr/>
        </p:nvPicPr>
        <p:blipFill>
          <a:blip r:embed="rId6">
            <a:alphaModFix/>
          </a:blip>
          <a:stretch>
            <a:fillRect/>
          </a:stretch>
        </p:blipFill>
        <p:spPr>
          <a:xfrm>
            <a:off x="8043860" y="77950"/>
            <a:ext cx="1019175" cy="484028"/>
          </a:xfrm>
          <a:prstGeom prst="rect">
            <a:avLst/>
          </a:prstGeom>
          <a:noFill/>
          <a:ln>
            <a:noFill/>
          </a:ln>
        </p:spPr>
      </p:pic>
    </p:spTree>
  </p:cSld>
  <p:clrMapOvr>
    <a:masterClrMapping/>
  </p:clrMapOvr>
</p:sld>
</file>

<file path=ppt/slides/slide4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374" name="Shape 374"/>
        <p:cNvGrpSpPr/>
        <p:nvPr/>
      </p:nvGrpSpPr>
      <p:grpSpPr>
        <a:xfrm>
          <a:off x="0" y="0"/>
          <a:ext cx="0" cy="0"/>
          <a:chOff x="0" y="0"/>
          <a:chExt cx="0" cy="0"/>
        </a:xfrm>
      </p:grpSpPr>
      <p:pic>
        <p:nvPicPr>
          <p:cNvPr id="375" name="Google Shape;375;p57"/>
          <p:cNvPicPr preferRelativeResize="0"/>
          <p:nvPr/>
        </p:nvPicPr>
        <p:blipFill>
          <a:blip r:embed="rId4">
            <a:alphaModFix/>
          </a:blip>
          <a:stretch>
            <a:fillRect/>
          </a:stretch>
        </p:blipFill>
        <p:spPr>
          <a:xfrm>
            <a:off x="0" y="25"/>
            <a:ext cx="9144000" cy="4657800"/>
          </a:xfrm>
          <a:prstGeom prst="rect">
            <a:avLst/>
          </a:prstGeom>
          <a:noFill/>
          <a:ln>
            <a:noFill/>
          </a:ln>
        </p:spPr>
      </p:pic>
      <p:pic>
        <p:nvPicPr>
          <p:cNvPr id="376" name="Google Shape;376;p57"/>
          <p:cNvPicPr preferRelativeResize="0"/>
          <p:nvPr/>
        </p:nvPicPr>
        <p:blipFill>
          <a:blip r:embed="rId5">
            <a:alphaModFix/>
          </a:blip>
          <a:stretch>
            <a:fillRect/>
          </a:stretch>
        </p:blipFill>
        <p:spPr>
          <a:xfrm>
            <a:off x="0" y="3535975"/>
            <a:ext cx="9144000" cy="1121850"/>
          </a:xfrm>
          <a:prstGeom prst="rect">
            <a:avLst/>
          </a:prstGeom>
          <a:noFill/>
          <a:ln>
            <a:noFill/>
          </a:ln>
        </p:spPr>
      </p:pic>
      <p:pic>
        <p:nvPicPr>
          <p:cNvPr id="377" name="Google Shape;377;p57"/>
          <p:cNvPicPr preferRelativeResize="0"/>
          <p:nvPr/>
        </p:nvPicPr>
        <p:blipFill>
          <a:blip r:embed="rId6">
            <a:alphaModFix/>
          </a:blip>
          <a:stretch>
            <a:fillRect/>
          </a:stretch>
        </p:blipFill>
        <p:spPr>
          <a:xfrm>
            <a:off x="0" y="66700"/>
            <a:ext cx="9143999" cy="4323103"/>
          </a:xfrm>
          <a:prstGeom prst="rect">
            <a:avLst/>
          </a:prstGeom>
          <a:noFill/>
          <a:ln>
            <a:noFill/>
          </a:ln>
        </p:spPr>
      </p:pic>
      <p:pic>
        <p:nvPicPr>
          <p:cNvPr id="378" name="Google Shape;378;p57"/>
          <p:cNvPicPr preferRelativeResize="0"/>
          <p:nvPr/>
        </p:nvPicPr>
        <p:blipFill>
          <a:blip r:embed="rId7">
            <a:alphaModFix/>
          </a:blip>
          <a:stretch>
            <a:fillRect/>
          </a:stretch>
        </p:blipFill>
        <p:spPr>
          <a:xfrm>
            <a:off x="8043860" y="77950"/>
            <a:ext cx="1019175" cy="484028"/>
          </a:xfrm>
          <a:prstGeom prst="rect">
            <a:avLst/>
          </a:prstGeom>
          <a:noFill/>
          <a:ln>
            <a:noFill/>
          </a:ln>
        </p:spPr>
      </p:pic>
    </p:spTree>
  </p:cSld>
  <p:clrMapOvr>
    <a:masterClrMapping/>
  </p:clrMapOvr>
</p:sld>
</file>

<file path=ppt/slides/slide4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382" name="Shape 382"/>
        <p:cNvGrpSpPr/>
        <p:nvPr/>
      </p:nvGrpSpPr>
      <p:grpSpPr>
        <a:xfrm>
          <a:off x="0" y="0"/>
          <a:ext cx="0" cy="0"/>
          <a:chOff x="0" y="0"/>
          <a:chExt cx="0" cy="0"/>
        </a:xfrm>
      </p:grpSpPr>
      <p:pic>
        <p:nvPicPr>
          <p:cNvPr id="383" name="Google Shape;383;p58"/>
          <p:cNvPicPr preferRelativeResize="0"/>
          <p:nvPr/>
        </p:nvPicPr>
        <p:blipFill>
          <a:blip r:embed="rId4">
            <a:alphaModFix/>
          </a:blip>
          <a:stretch>
            <a:fillRect/>
          </a:stretch>
        </p:blipFill>
        <p:spPr>
          <a:xfrm>
            <a:off x="-25" y="0"/>
            <a:ext cx="9144000" cy="4653075"/>
          </a:xfrm>
          <a:prstGeom prst="rect">
            <a:avLst/>
          </a:prstGeom>
          <a:noFill/>
          <a:ln>
            <a:noFill/>
          </a:ln>
        </p:spPr>
      </p:pic>
      <p:pic>
        <p:nvPicPr>
          <p:cNvPr id="384" name="Google Shape;384;p58"/>
          <p:cNvPicPr preferRelativeResize="0"/>
          <p:nvPr/>
        </p:nvPicPr>
        <p:blipFill>
          <a:blip r:embed="rId5">
            <a:alphaModFix/>
          </a:blip>
          <a:stretch>
            <a:fillRect/>
          </a:stretch>
        </p:blipFill>
        <p:spPr>
          <a:xfrm>
            <a:off x="216513" y="0"/>
            <a:ext cx="8710920" cy="4653075"/>
          </a:xfrm>
          <a:prstGeom prst="rect">
            <a:avLst/>
          </a:prstGeom>
          <a:noFill/>
          <a:ln>
            <a:noFill/>
          </a:ln>
        </p:spPr>
      </p:pic>
      <p:pic>
        <p:nvPicPr>
          <p:cNvPr id="385" name="Google Shape;385;p58"/>
          <p:cNvPicPr preferRelativeResize="0"/>
          <p:nvPr/>
        </p:nvPicPr>
        <p:blipFill>
          <a:blip r:embed="rId6">
            <a:alphaModFix/>
          </a:blip>
          <a:stretch>
            <a:fillRect/>
          </a:stretch>
        </p:blipFill>
        <p:spPr>
          <a:xfrm>
            <a:off x="8043860" y="77950"/>
            <a:ext cx="1019175" cy="484028"/>
          </a:xfrm>
          <a:prstGeom prst="rect">
            <a:avLst/>
          </a:prstGeom>
          <a:noFill/>
          <a:ln>
            <a:noFill/>
          </a:ln>
        </p:spPr>
      </p:pic>
    </p:spTree>
  </p:cSld>
  <p:clrMapOvr>
    <a:masterClrMapping/>
  </p:clrMapOvr>
</p:sld>
</file>

<file path=ppt/slides/slide4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389" name="Shape 389"/>
        <p:cNvGrpSpPr/>
        <p:nvPr/>
      </p:nvGrpSpPr>
      <p:grpSpPr>
        <a:xfrm>
          <a:off x="0" y="0"/>
          <a:ext cx="0" cy="0"/>
          <a:chOff x="0" y="0"/>
          <a:chExt cx="0" cy="0"/>
        </a:xfrm>
      </p:grpSpPr>
      <p:pic>
        <p:nvPicPr>
          <p:cNvPr id="390" name="Google Shape;390;p59"/>
          <p:cNvPicPr preferRelativeResize="0"/>
          <p:nvPr/>
        </p:nvPicPr>
        <p:blipFill>
          <a:blip r:embed="rId4">
            <a:alphaModFix/>
          </a:blip>
          <a:stretch>
            <a:fillRect/>
          </a:stretch>
        </p:blipFill>
        <p:spPr>
          <a:xfrm>
            <a:off x="-25" y="0"/>
            <a:ext cx="9144000" cy="4653075"/>
          </a:xfrm>
          <a:prstGeom prst="rect">
            <a:avLst/>
          </a:prstGeom>
          <a:noFill/>
          <a:ln>
            <a:noFill/>
          </a:ln>
        </p:spPr>
      </p:pic>
      <p:pic>
        <p:nvPicPr>
          <p:cNvPr id="391" name="Google Shape;391;p59"/>
          <p:cNvPicPr preferRelativeResize="0"/>
          <p:nvPr/>
        </p:nvPicPr>
        <p:blipFill>
          <a:blip r:embed="rId5">
            <a:alphaModFix/>
          </a:blip>
          <a:stretch>
            <a:fillRect/>
          </a:stretch>
        </p:blipFill>
        <p:spPr>
          <a:xfrm>
            <a:off x="-25" y="0"/>
            <a:ext cx="9144001" cy="4653075"/>
          </a:xfrm>
          <a:prstGeom prst="rect">
            <a:avLst/>
          </a:prstGeom>
          <a:noFill/>
          <a:ln>
            <a:noFill/>
          </a:ln>
        </p:spPr>
      </p:pic>
      <p:pic>
        <p:nvPicPr>
          <p:cNvPr id="392" name="Google Shape;392;p59"/>
          <p:cNvPicPr preferRelativeResize="0"/>
          <p:nvPr/>
        </p:nvPicPr>
        <p:blipFill>
          <a:blip r:embed="rId6">
            <a:alphaModFix/>
          </a:blip>
          <a:stretch>
            <a:fillRect/>
          </a:stretch>
        </p:blipFill>
        <p:spPr>
          <a:xfrm>
            <a:off x="8043860" y="77950"/>
            <a:ext cx="1019175" cy="484028"/>
          </a:xfrm>
          <a:prstGeom prst="rect">
            <a:avLst/>
          </a:prstGeom>
          <a:noFill/>
          <a:ln>
            <a:noFill/>
          </a:ln>
        </p:spPr>
      </p:pic>
    </p:spTree>
  </p:cSld>
  <p:clrMapOvr>
    <a:masterClrMapping/>
  </p:clrMapOvr>
</p:sld>
</file>

<file path=ppt/slides/slide4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396" name="Shape 396"/>
        <p:cNvGrpSpPr/>
        <p:nvPr/>
      </p:nvGrpSpPr>
      <p:grpSpPr>
        <a:xfrm>
          <a:off x="0" y="0"/>
          <a:ext cx="0" cy="0"/>
          <a:chOff x="0" y="0"/>
          <a:chExt cx="0" cy="0"/>
        </a:xfrm>
      </p:grpSpPr>
      <p:pic>
        <p:nvPicPr>
          <p:cNvPr id="397" name="Google Shape;397;p60"/>
          <p:cNvPicPr preferRelativeResize="0"/>
          <p:nvPr/>
        </p:nvPicPr>
        <p:blipFill>
          <a:blip r:embed="rId4">
            <a:alphaModFix/>
          </a:blip>
          <a:stretch>
            <a:fillRect/>
          </a:stretch>
        </p:blipFill>
        <p:spPr>
          <a:xfrm>
            <a:off x="-25" y="0"/>
            <a:ext cx="9144000" cy="4653075"/>
          </a:xfrm>
          <a:prstGeom prst="rect">
            <a:avLst/>
          </a:prstGeom>
          <a:noFill/>
          <a:ln>
            <a:noFill/>
          </a:ln>
        </p:spPr>
      </p:pic>
      <p:pic>
        <p:nvPicPr>
          <p:cNvPr id="398" name="Google Shape;398;p60"/>
          <p:cNvPicPr preferRelativeResize="0"/>
          <p:nvPr/>
        </p:nvPicPr>
        <p:blipFill>
          <a:blip r:embed="rId5">
            <a:alphaModFix/>
          </a:blip>
          <a:stretch>
            <a:fillRect/>
          </a:stretch>
        </p:blipFill>
        <p:spPr>
          <a:xfrm>
            <a:off x="0" y="0"/>
            <a:ext cx="9143998" cy="4653075"/>
          </a:xfrm>
          <a:prstGeom prst="rect">
            <a:avLst/>
          </a:prstGeom>
          <a:noFill/>
          <a:ln>
            <a:noFill/>
          </a:ln>
        </p:spPr>
      </p:pic>
      <p:pic>
        <p:nvPicPr>
          <p:cNvPr id="399" name="Google Shape;399;p60"/>
          <p:cNvPicPr preferRelativeResize="0"/>
          <p:nvPr/>
        </p:nvPicPr>
        <p:blipFill>
          <a:blip r:embed="rId6">
            <a:alphaModFix/>
          </a:blip>
          <a:stretch>
            <a:fillRect/>
          </a:stretch>
        </p:blipFill>
        <p:spPr>
          <a:xfrm>
            <a:off x="8043860" y="77950"/>
            <a:ext cx="1019175" cy="484028"/>
          </a:xfrm>
          <a:prstGeom prst="rect">
            <a:avLst/>
          </a:prstGeom>
          <a:noFill/>
          <a:ln>
            <a:noFill/>
          </a:ln>
        </p:spPr>
      </p:pic>
    </p:spTree>
  </p:cSld>
  <p:clrMapOvr>
    <a:masterClrMapping/>
  </p:clrMapOvr>
</p:sld>
</file>

<file path=ppt/slides/slide4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403" name="Shape 403"/>
        <p:cNvGrpSpPr/>
        <p:nvPr/>
      </p:nvGrpSpPr>
      <p:grpSpPr>
        <a:xfrm>
          <a:off x="0" y="0"/>
          <a:ext cx="0" cy="0"/>
          <a:chOff x="0" y="0"/>
          <a:chExt cx="0" cy="0"/>
        </a:xfrm>
      </p:grpSpPr>
      <p:pic>
        <p:nvPicPr>
          <p:cNvPr id="404" name="Google Shape;404;p61"/>
          <p:cNvPicPr preferRelativeResize="0"/>
          <p:nvPr/>
        </p:nvPicPr>
        <p:blipFill>
          <a:blip r:embed="rId4">
            <a:alphaModFix/>
          </a:blip>
          <a:stretch>
            <a:fillRect/>
          </a:stretch>
        </p:blipFill>
        <p:spPr>
          <a:xfrm>
            <a:off x="-25" y="0"/>
            <a:ext cx="9144000" cy="4653075"/>
          </a:xfrm>
          <a:prstGeom prst="rect">
            <a:avLst/>
          </a:prstGeom>
          <a:noFill/>
          <a:ln>
            <a:noFill/>
          </a:ln>
        </p:spPr>
      </p:pic>
      <p:pic>
        <p:nvPicPr>
          <p:cNvPr id="405" name="Google Shape;405;p61"/>
          <p:cNvPicPr preferRelativeResize="0"/>
          <p:nvPr/>
        </p:nvPicPr>
        <p:blipFill>
          <a:blip r:embed="rId5">
            <a:alphaModFix/>
          </a:blip>
          <a:stretch>
            <a:fillRect/>
          </a:stretch>
        </p:blipFill>
        <p:spPr>
          <a:xfrm>
            <a:off x="0" y="0"/>
            <a:ext cx="9144001" cy="4653074"/>
          </a:xfrm>
          <a:prstGeom prst="rect">
            <a:avLst/>
          </a:prstGeom>
          <a:noFill/>
          <a:ln>
            <a:noFill/>
          </a:ln>
        </p:spPr>
      </p:pic>
      <p:pic>
        <p:nvPicPr>
          <p:cNvPr id="406" name="Google Shape;406;p61"/>
          <p:cNvPicPr preferRelativeResize="0"/>
          <p:nvPr/>
        </p:nvPicPr>
        <p:blipFill>
          <a:blip r:embed="rId6">
            <a:alphaModFix/>
          </a:blip>
          <a:stretch>
            <a:fillRect/>
          </a:stretch>
        </p:blipFill>
        <p:spPr>
          <a:xfrm>
            <a:off x="8043860" y="77950"/>
            <a:ext cx="1019175" cy="484028"/>
          </a:xfrm>
          <a:prstGeom prst="rect">
            <a:avLst/>
          </a:prstGeom>
          <a:noFill/>
          <a:ln>
            <a:noFill/>
          </a:ln>
        </p:spPr>
      </p:pic>
    </p:spTree>
  </p:cSld>
  <p:clrMapOvr>
    <a:masterClrMapping/>
  </p:clrMapOvr>
</p:sld>
</file>

<file path=ppt/slides/slide5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410" name="Shape 410"/>
        <p:cNvGrpSpPr/>
        <p:nvPr/>
      </p:nvGrpSpPr>
      <p:grpSpPr>
        <a:xfrm>
          <a:off x="0" y="0"/>
          <a:ext cx="0" cy="0"/>
          <a:chOff x="0" y="0"/>
          <a:chExt cx="0" cy="0"/>
        </a:xfrm>
      </p:grpSpPr>
      <p:pic>
        <p:nvPicPr>
          <p:cNvPr id="411" name="Google Shape;411;p62"/>
          <p:cNvPicPr preferRelativeResize="0"/>
          <p:nvPr/>
        </p:nvPicPr>
        <p:blipFill rotWithShape="1">
          <a:blip r:embed="rId4">
            <a:alphaModFix/>
          </a:blip>
          <a:srcRect b="0" l="97636" r="1114" t="0"/>
          <a:stretch/>
        </p:blipFill>
        <p:spPr>
          <a:xfrm>
            <a:off x="0" y="0"/>
            <a:ext cx="10279200" cy="4653075"/>
          </a:xfrm>
          <a:prstGeom prst="rect">
            <a:avLst/>
          </a:prstGeom>
          <a:noFill/>
          <a:ln>
            <a:noFill/>
          </a:ln>
        </p:spPr>
      </p:pic>
      <p:pic>
        <p:nvPicPr>
          <p:cNvPr id="412" name="Google Shape;412;p62"/>
          <p:cNvPicPr preferRelativeResize="0"/>
          <p:nvPr/>
        </p:nvPicPr>
        <p:blipFill>
          <a:blip r:embed="rId4">
            <a:alphaModFix/>
          </a:blip>
          <a:stretch>
            <a:fillRect/>
          </a:stretch>
        </p:blipFill>
        <p:spPr>
          <a:xfrm>
            <a:off x="122050" y="0"/>
            <a:ext cx="8899851" cy="4653075"/>
          </a:xfrm>
          <a:prstGeom prst="rect">
            <a:avLst/>
          </a:prstGeom>
          <a:noFill/>
          <a:ln>
            <a:noFill/>
          </a:ln>
        </p:spPr>
      </p:pic>
      <p:pic>
        <p:nvPicPr>
          <p:cNvPr id="413" name="Google Shape;413;p62"/>
          <p:cNvPicPr preferRelativeResize="0"/>
          <p:nvPr/>
        </p:nvPicPr>
        <p:blipFill>
          <a:blip r:embed="rId5">
            <a:alphaModFix/>
          </a:blip>
          <a:stretch>
            <a:fillRect/>
          </a:stretch>
        </p:blipFill>
        <p:spPr>
          <a:xfrm>
            <a:off x="8043860" y="77950"/>
            <a:ext cx="1019175" cy="484028"/>
          </a:xfrm>
          <a:prstGeom prst="rect">
            <a:avLst/>
          </a:prstGeom>
          <a:noFill/>
          <a:ln>
            <a:noFill/>
          </a:ln>
        </p:spPr>
      </p:pic>
    </p:spTree>
  </p:cSld>
  <p:clrMapOvr>
    <a:masterClrMapping/>
  </p:clrMapOvr>
</p:sld>
</file>

<file path=ppt/slides/slide5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417" name="Shape 417"/>
        <p:cNvGrpSpPr/>
        <p:nvPr/>
      </p:nvGrpSpPr>
      <p:grpSpPr>
        <a:xfrm>
          <a:off x="0" y="0"/>
          <a:ext cx="0" cy="0"/>
          <a:chOff x="0" y="0"/>
          <a:chExt cx="0" cy="0"/>
        </a:xfrm>
      </p:grpSpPr>
      <p:pic>
        <p:nvPicPr>
          <p:cNvPr id="418" name="Google Shape;418;p63"/>
          <p:cNvPicPr preferRelativeResize="0"/>
          <p:nvPr/>
        </p:nvPicPr>
        <p:blipFill rotWithShape="1">
          <a:blip r:embed="rId4">
            <a:alphaModFix/>
          </a:blip>
          <a:srcRect b="0" l="0" r="98882" t="0"/>
          <a:stretch/>
        </p:blipFill>
        <p:spPr>
          <a:xfrm>
            <a:off x="-31" y="0"/>
            <a:ext cx="9144001" cy="4653074"/>
          </a:xfrm>
          <a:prstGeom prst="rect">
            <a:avLst/>
          </a:prstGeom>
          <a:noFill/>
          <a:ln>
            <a:noFill/>
          </a:ln>
        </p:spPr>
      </p:pic>
      <p:pic>
        <p:nvPicPr>
          <p:cNvPr id="419" name="Google Shape;419;p63"/>
          <p:cNvPicPr preferRelativeResize="0"/>
          <p:nvPr/>
        </p:nvPicPr>
        <p:blipFill>
          <a:blip r:embed="rId4">
            <a:alphaModFix/>
          </a:blip>
          <a:stretch>
            <a:fillRect/>
          </a:stretch>
        </p:blipFill>
        <p:spPr>
          <a:xfrm>
            <a:off x="453513" y="0"/>
            <a:ext cx="8236978" cy="4653074"/>
          </a:xfrm>
          <a:prstGeom prst="rect">
            <a:avLst/>
          </a:prstGeom>
          <a:noFill/>
          <a:ln>
            <a:noFill/>
          </a:ln>
        </p:spPr>
      </p:pic>
      <p:pic>
        <p:nvPicPr>
          <p:cNvPr id="420" name="Google Shape;420;p63"/>
          <p:cNvPicPr preferRelativeResize="0"/>
          <p:nvPr/>
        </p:nvPicPr>
        <p:blipFill>
          <a:blip r:embed="rId5">
            <a:alphaModFix/>
          </a:blip>
          <a:stretch>
            <a:fillRect/>
          </a:stretch>
        </p:blipFill>
        <p:spPr>
          <a:xfrm>
            <a:off x="8043860" y="77950"/>
            <a:ext cx="1019175" cy="484028"/>
          </a:xfrm>
          <a:prstGeom prst="rect">
            <a:avLst/>
          </a:prstGeom>
          <a:noFill/>
          <a:ln>
            <a:noFill/>
          </a:ln>
        </p:spPr>
      </p:pic>
    </p:spTree>
  </p:cSld>
  <p:clrMapOvr>
    <a:masterClrMapping/>
  </p:clrMapOvr>
</p:sld>
</file>

<file path=ppt/slides/slide5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424" name="Shape 424"/>
        <p:cNvGrpSpPr/>
        <p:nvPr/>
      </p:nvGrpSpPr>
      <p:grpSpPr>
        <a:xfrm>
          <a:off x="0" y="0"/>
          <a:ext cx="0" cy="0"/>
          <a:chOff x="0" y="0"/>
          <a:chExt cx="0" cy="0"/>
        </a:xfrm>
      </p:grpSpPr>
      <p:pic>
        <p:nvPicPr>
          <p:cNvPr id="425" name="Google Shape;425;p64"/>
          <p:cNvPicPr preferRelativeResize="0"/>
          <p:nvPr/>
        </p:nvPicPr>
        <p:blipFill rotWithShape="1">
          <a:blip r:embed="rId4">
            <a:alphaModFix/>
          </a:blip>
          <a:srcRect b="0" l="97534" r="0" t="0"/>
          <a:stretch/>
        </p:blipFill>
        <p:spPr>
          <a:xfrm>
            <a:off x="513" y="0"/>
            <a:ext cx="9144001" cy="4653074"/>
          </a:xfrm>
          <a:prstGeom prst="rect">
            <a:avLst/>
          </a:prstGeom>
          <a:noFill/>
          <a:ln>
            <a:noFill/>
          </a:ln>
        </p:spPr>
      </p:pic>
      <p:pic>
        <p:nvPicPr>
          <p:cNvPr id="426" name="Google Shape;426;p64"/>
          <p:cNvPicPr preferRelativeResize="0"/>
          <p:nvPr/>
        </p:nvPicPr>
        <p:blipFill>
          <a:blip r:embed="rId4">
            <a:alphaModFix/>
          </a:blip>
          <a:stretch>
            <a:fillRect/>
          </a:stretch>
        </p:blipFill>
        <p:spPr>
          <a:xfrm>
            <a:off x="411188" y="0"/>
            <a:ext cx="8321625" cy="4653074"/>
          </a:xfrm>
          <a:prstGeom prst="rect">
            <a:avLst/>
          </a:prstGeom>
          <a:noFill/>
          <a:ln>
            <a:noFill/>
          </a:ln>
        </p:spPr>
      </p:pic>
      <p:pic>
        <p:nvPicPr>
          <p:cNvPr id="427" name="Google Shape;427;p64"/>
          <p:cNvPicPr preferRelativeResize="0"/>
          <p:nvPr/>
        </p:nvPicPr>
        <p:blipFill>
          <a:blip r:embed="rId5">
            <a:alphaModFix/>
          </a:blip>
          <a:stretch>
            <a:fillRect/>
          </a:stretch>
        </p:blipFill>
        <p:spPr>
          <a:xfrm>
            <a:off x="8043860" y="77950"/>
            <a:ext cx="1019175" cy="484028"/>
          </a:xfrm>
          <a:prstGeom prst="rect">
            <a:avLst/>
          </a:prstGeom>
          <a:noFill/>
          <a:ln>
            <a:noFill/>
          </a:ln>
        </p:spPr>
      </p:pic>
    </p:spTree>
  </p:cSld>
  <p:clrMapOvr>
    <a:masterClrMapping/>
  </p:clrMapOvr>
</p:sld>
</file>

<file path=ppt/slides/slide5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431" name="Shape 431"/>
        <p:cNvGrpSpPr/>
        <p:nvPr/>
      </p:nvGrpSpPr>
      <p:grpSpPr>
        <a:xfrm>
          <a:off x="0" y="0"/>
          <a:ext cx="0" cy="0"/>
          <a:chOff x="0" y="0"/>
          <a:chExt cx="0" cy="0"/>
        </a:xfrm>
      </p:grpSpPr>
      <p:pic>
        <p:nvPicPr>
          <p:cNvPr id="432" name="Google Shape;432;p65"/>
          <p:cNvPicPr preferRelativeResize="0"/>
          <p:nvPr/>
        </p:nvPicPr>
        <p:blipFill rotWithShape="1">
          <a:blip r:embed="rId4">
            <a:alphaModFix/>
          </a:blip>
          <a:srcRect b="0" l="97908" r="0" t="0"/>
          <a:stretch/>
        </p:blipFill>
        <p:spPr>
          <a:xfrm>
            <a:off x="601" y="0"/>
            <a:ext cx="9144001" cy="4653074"/>
          </a:xfrm>
          <a:prstGeom prst="rect">
            <a:avLst/>
          </a:prstGeom>
          <a:noFill/>
          <a:ln>
            <a:noFill/>
          </a:ln>
        </p:spPr>
      </p:pic>
      <p:pic>
        <p:nvPicPr>
          <p:cNvPr id="433" name="Google Shape;433;p65"/>
          <p:cNvPicPr preferRelativeResize="0"/>
          <p:nvPr/>
        </p:nvPicPr>
        <p:blipFill>
          <a:blip r:embed="rId4">
            <a:alphaModFix/>
          </a:blip>
          <a:stretch>
            <a:fillRect/>
          </a:stretch>
        </p:blipFill>
        <p:spPr>
          <a:xfrm>
            <a:off x="411188" y="0"/>
            <a:ext cx="8321625" cy="4653074"/>
          </a:xfrm>
          <a:prstGeom prst="rect">
            <a:avLst/>
          </a:prstGeom>
          <a:noFill/>
          <a:ln>
            <a:noFill/>
          </a:ln>
        </p:spPr>
      </p:pic>
      <p:pic>
        <p:nvPicPr>
          <p:cNvPr id="434" name="Google Shape;434;p65"/>
          <p:cNvPicPr preferRelativeResize="0"/>
          <p:nvPr/>
        </p:nvPicPr>
        <p:blipFill>
          <a:blip r:embed="rId5">
            <a:alphaModFix/>
          </a:blip>
          <a:stretch>
            <a:fillRect/>
          </a:stretch>
        </p:blipFill>
        <p:spPr>
          <a:xfrm>
            <a:off x="8043860" y="77950"/>
            <a:ext cx="1019175" cy="484028"/>
          </a:xfrm>
          <a:prstGeom prst="rect">
            <a:avLst/>
          </a:prstGeom>
          <a:noFill/>
          <a:ln>
            <a:noFill/>
          </a:ln>
        </p:spPr>
      </p:pic>
    </p:spTree>
  </p:cSld>
  <p:clrMapOvr>
    <a:masterClrMapping/>
  </p:clrMapOvr>
</p:sld>
</file>

<file path=ppt/slides/slide5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438" name="Shape 438"/>
        <p:cNvGrpSpPr/>
        <p:nvPr/>
      </p:nvGrpSpPr>
      <p:grpSpPr>
        <a:xfrm>
          <a:off x="0" y="0"/>
          <a:ext cx="0" cy="0"/>
          <a:chOff x="0" y="0"/>
          <a:chExt cx="0" cy="0"/>
        </a:xfrm>
      </p:grpSpPr>
      <p:pic>
        <p:nvPicPr>
          <p:cNvPr id="439" name="Google Shape;439;p66"/>
          <p:cNvPicPr preferRelativeResize="0"/>
          <p:nvPr/>
        </p:nvPicPr>
        <p:blipFill rotWithShape="1">
          <a:blip r:embed="rId4">
            <a:alphaModFix/>
          </a:blip>
          <a:srcRect b="0" l="98092" r="0" t="0"/>
          <a:stretch/>
        </p:blipFill>
        <p:spPr>
          <a:xfrm>
            <a:off x="0" y="0"/>
            <a:ext cx="8481598" cy="4653074"/>
          </a:xfrm>
          <a:prstGeom prst="rect">
            <a:avLst/>
          </a:prstGeom>
          <a:noFill/>
          <a:ln>
            <a:noFill/>
          </a:ln>
        </p:spPr>
      </p:pic>
      <p:pic>
        <p:nvPicPr>
          <p:cNvPr id="440" name="Google Shape;440;p66"/>
          <p:cNvPicPr preferRelativeResize="0"/>
          <p:nvPr/>
        </p:nvPicPr>
        <p:blipFill rotWithShape="1">
          <a:blip r:embed="rId4">
            <a:alphaModFix/>
          </a:blip>
          <a:srcRect b="0" l="98092" r="0" t="0"/>
          <a:stretch/>
        </p:blipFill>
        <p:spPr>
          <a:xfrm>
            <a:off x="662400" y="0"/>
            <a:ext cx="8481598" cy="4653074"/>
          </a:xfrm>
          <a:prstGeom prst="rect">
            <a:avLst/>
          </a:prstGeom>
          <a:noFill/>
          <a:ln>
            <a:noFill/>
          </a:ln>
        </p:spPr>
      </p:pic>
      <p:pic>
        <p:nvPicPr>
          <p:cNvPr id="441" name="Google Shape;441;p66"/>
          <p:cNvPicPr preferRelativeResize="0"/>
          <p:nvPr/>
        </p:nvPicPr>
        <p:blipFill>
          <a:blip r:embed="rId4">
            <a:alphaModFix/>
          </a:blip>
          <a:stretch>
            <a:fillRect/>
          </a:stretch>
        </p:blipFill>
        <p:spPr>
          <a:xfrm>
            <a:off x="419438" y="0"/>
            <a:ext cx="8305132" cy="4653074"/>
          </a:xfrm>
          <a:prstGeom prst="rect">
            <a:avLst/>
          </a:prstGeom>
          <a:noFill/>
          <a:ln>
            <a:noFill/>
          </a:ln>
        </p:spPr>
      </p:pic>
      <p:pic>
        <p:nvPicPr>
          <p:cNvPr id="442" name="Google Shape;442;p66"/>
          <p:cNvPicPr preferRelativeResize="0"/>
          <p:nvPr/>
        </p:nvPicPr>
        <p:blipFill>
          <a:blip r:embed="rId5">
            <a:alphaModFix/>
          </a:blip>
          <a:stretch>
            <a:fillRect/>
          </a:stretch>
        </p:blipFill>
        <p:spPr>
          <a:xfrm>
            <a:off x="8043860" y="77950"/>
            <a:ext cx="1019175" cy="484028"/>
          </a:xfrm>
          <a:prstGeom prst="rect">
            <a:avLst/>
          </a:prstGeom>
          <a:noFill/>
          <a:ln>
            <a:noFill/>
          </a:ln>
        </p:spPr>
      </p:pic>
    </p:spTree>
  </p:cSld>
  <p:clrMapOvr>
    <a:masterClrMapping/>
  </p:clrMapOvr>
</p:sld>
</file>

<file path=ppt/slides/slide5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446" name="Shape 446"/>
        <p:cNvGrpSpPr/>
        <p:nvPr/>
      </p:nvGrpSpPr>
      <p:grpSpPr>
        <a:xfrm>
          <a:off x="0" y="0"/>
          <a:ext cx="0" cy="0"/>
          <a:chOff x="0" y="0"/>
          <a:chExt cx="0" cy="0"/>
        </a:xfrm>
      </p:grpSpPr>
      <p:pic>
        <p:nvPicPr>
          <p:cNvPr id="447" name="Google Shape;447;p67"/>
          <p:cNvPicPr preferRelativeResize="0"/>
          <p:nvPr/>
        </p:nvPicPr>
        <p:blipFill rotWithShape="1">
          <a:blip r:embed="rId4">
            <a:alphaModFix/>
          </a:blip>
          <a:srcRect b="0" l="97939" r="0" t="0"/>
          <a:stretch/>
        </p:blipFill>
        <p:spPr>
          <a:xfrm>
            <a:off x="8580272" y="0"/>
            <a:ext cx="563677" cy="4653074"/>
          </a:xfrm>
          <a:prstGeom prst="rect">
            <a:avLst/>
          </a:prstGeom>
          <a:noFill/>
          <a:ln>
            <a:noFill/>
          </a:ln>
        </p:spPr>
      </p:pic>
      <p:pic>
        <p:nvPicPr>
          <p:cNvPr id="448" name="Google Shape;448;p67"/>
          <p:cNvPicPr preferRelativeResize="0"/>
          <p:nvPr/>
        </p:nvPicPr>
        <p:blipFill rotWithShape="1">
          <a:blip r:embed="rId4">
            <a:alphaModFix/>
          </a:blip>
          <a:srcRect b="0" l="0" r="98246" t="0"/>
          <a:stretch/>
        </p:blipFill>
        <p:spPr>
          <a:xfrm>
            <a:off x="31" y="0"/>
            <a:ext cx="522150" cy="4653074"/>
          </a:xfrm>
          <a:prstGeom prst="rect">
            <a:avLst/>
          </a:prstGeom>
          <a:noFill/>
          <a:ln>
            <a:noFill/>
          </a:ln>
        </p:spPr>
      </p:pic>
      <p:pic>
        <p:nvPicPr>
          <p:cNvPr id="449" name="Google Shape;449;p67"/>
          <p:cNvPicPr preferRelativeResize="0"/>
          <p:nvPr/>
        </p:nvPicPr>
        <p:blipFill>
          <a:blip r:embed="rId4">
            <a:alphaModFix/>
          </a:blip>
          <a:stretch>
            <a:fillRect/>
          </a:stretch>
        </p:blipFill>
        <p:spPr>
          <a:xfrm>
            <a:off x="350363" y="0"/>
            <a:ext cx="8443226" cy="4653074"/>
          </a:xfrm>
          <a:prstGeom prst="rect">
            <a:avLst/>
          </a:prstGeom>
          <a:noFill/>
          <a:ln>
            <a:noFill/>
          </a:ln>
        </p:spPr>
      </p:pic>
      <p:pic>
        <p:nvPicPr>
          <p:cNvPr id="450" name="Google Shape;450;p67"/>
          <p:cNvPicPr preferRelativeResize="0"/>
          <p:nvPr/>
        </p:nvPicPr>
        <p:blipFill>
          <a:blip r:embed="rId5">
            <a:alphaModFix/>
          </a:blip>
          <a:stretch>
            <a:fillRect/>
          </a:stretch>
        </p:blipFill>
        <p:spPr>
          <a:xfrm>
            <a:off x="8043860" y="77950"/>
            <a:ext cx="1019175" cy="484028"/>
          </a:xfrm>
          <a:prstGeom prst="rect">
            <a:avLst/>
          </a:prstGeom>
          <a:noFill/>
          <a:ln>
            <a:noFill/>
          </a:ln>
        </p:spPr>
      </p:pic>
    </p:spTree>
  </p:cSld>
  <p:clrMapOvr>
    <a:masterClrMapping/>
  </p:clrMapOvr>
</p:sld>
</file>

<file path=ppt/slides/slide5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454" name="Shape 454"/>
        <p:cNvGrpSpPr/>
        <p:nvPr/>
      </p:nvGrpSpPr>
      <p:grpSpPr>
        <a:xfrm>
          <a:off x="0" y="0"/>
          <a:ext cx="0" cy="0"/>
          <a:chOff x="0" y="0"/>
          <a:chExt cx="0" cy="0"/>
        </a:xfrm>
      </p:grpSpPr>
      <p:pic>
        <p:nvPicPr>
          <p:cNvPr id="455" name="Google Shape;455;p68"/>
          <p:cNvPicPr preferRelativeResize="0"/>
          <p:nvPr/>
        </p:nvPicPr>
        <p:blipFill rotWithShape="1">
          <a:blip r:embed="rId4">
            <a:alphaModFix/>
          </a:blip>
          <a:srcRect b="0" l="0" r="99241" t="0"/>
          <a:stretch/>
        </p:blipFill>
        <p:spPr>
          <a:xfrm>
            <a:off x="-25" y="0"/>
            <a:ext cx="9144001" cy="4653074"/>
          </a:xfrm>
          <a:prstGeom prst="rect">
            <a:avLst/>
          </a:prstGeom>
          <a:noFill/>
          <a:ln>
            <a:noFill/>
          </a:ln>
        </p:spPr>
      </p:pic>
      <p:pic>
        <p:nvPicPr>
          <p:cNvPr id="456" name="Google Shape;456;p68"/>
          <p:cNvPicPr preferRelativeResize="0"/>
          <p:nvPr/>
        </p:nvPicPr>
        <p:blipFill>
          <a:blip r:embed="rId4">
            <a:alphaModFix/>
          </a:blip>
          <a:stretch>
            <a:fillRect/>
          </a:stretch>
        </p:blipFill>
        <p:spPr>
          <a:xfrm>
            <a:off x="461150" y="0"/>
            <a:ext cx="8221711" cy="4653074"/>
          </a:xfrm>
          <a:prstGeom prst="rect">
            <a:avLst/>
          </a:prstGeom>
          <a:noFill/>
          <a:ln>
            <a:noFill/>
          </a:ln>
        </p:spPr>
      </p:pic>
      <p:pic>
        <p:nvPicPr>
          <p:cNvPr id="457" name="Google Shape;457;p68"/>
          <p:cNvPicPr preferRelativeResize="0"/>
          <p:nvPr/>
        </p:nvPicPr>
        <p:blipFill>
          <a:blip r:embed="rId5">
            <a:alphaModFix/>
          </a:blip>
          <a:stretch>
            <a:fillRect/>
          </a:stretch>
        </p:blipFill>
        <p:spPr>
          <a:xfrm>
            <a:off x="8043860" y="77950"/>
            <a:ext cx="1019175" cy="484028"/>
          </a:xfrm>
          <a:prstGeom prst="rect">
            <a:avLst/>
          </a:prstGeom>
          <a:noFill/>
          <a:ln>
            <a:noFill/>
          </a:ln>
        </p:spPr>
      </p:pic>
    </p:spTree>
  </p:cSld>
  <p:clrMapOvr>
    <a:masterClrMapping/>
  </p:clrMapOvr>
</p:sld>
</file>

<file path=ppt/slides/slide5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461" name="Shape 461"/>
        <p:cNvGrpSpPr/>
        <p:nvPr/>
      </p:nvGrpSpPr>
      <p:grpSpPr>
        <a:xfrm>
          <a:off x="0" y="0"/>
          <a:ext cx="0" cy="0"/>
          <a:chOff x="0" y="0"/>
          <a:chExt cx="0" cy="0"/>
        </a:xfrm>
      </p:grpSpPr>
      <p:pic>
        <p:nvPicPr>
          <p:cNvPr id="462" name="Google Shape;462;p69"/>
          <p:cNvPicPr preferRelativeResize="0"/>
          <p:nvPr/>
        </p:nvPicPr>
        <p:blipFill rotWithShape="1">
          <a:blip r:embed="rId4">
            <a:alphaModFix/>
          </a:blip>
          <a:srcRect b="0" l="0" r="98064" t="0"/>
          <a:stretch/>
        </p:blipFill>
        <p:spPr>
          <a:xfrm>
            <a:off x="264" y="0"/>
            <a:ext cx="9143999" cy="4653075"/>
          </a:xfrm>
          <a:prstGeom prst="rect">
            <a:avLst/>
          </a:prstGeom>
          <a:noFill/>
          <a:ln>
            <a:noFill/>
          </a:ln>
        </p:spPr>
      </p:pic>
      <p:pic>
        <p:nvPicPr>
          <p:cNvPr id="463" name="Google Shape;463;p69"/>
          <p:cNvPicPr preferRelativeResize="0"/>
          <p:nvPr/>
        </p:nvPicPr>
        <p:blipFill>
          <a:blip r:embed="rId4">
            <a:alphaModFix/>
          </a:blip>
          <a:stretch>
            <a:fillRect/>
          </a:stretch>
        </p:blipFill>
        <p:spPr>
          <a:xfrm>
            <a:off x="345788" y="0"/>
            <a:ext cx="8452431" cy="4653075"/>
          </a:xfrm>
          <a:prstGeom prst="rect">
            <a:avLst/>
          </a:prstGeom>
          <a:noFill/>
          <a:ln>
            <a:noFill/>
          </a:ln>
        </p:spPr>
      </p:pic>
      <p:pic>
        <p:nvPicPr>
          <p:cNvPr id="464" name="Google Shape;464;p69"/>
          <p:cNvPicPr preferRelativeResize="0"/>
          <p:nvPr/>
        </p:nvPicPr>
        <p:blipFill>
          <a:blip r:embed="rId5">
            <a:alphaModFix/>
          </a:blip>
          <a:stretch>
            <a:fillRect/>
          </a:stretch>
        </p:blipFill>
        <p:spPr>
          <a:xfrm>
            <a:off x="8043860" y="77950"/>
            <a:ext cx="1019175" cy="484028"/>
          </a:xfrm>
          <a:prstGeom prst="rect">
            <a:avLst/>
          </a:prstGeom>
          <a:noFill/>
          <a:ln>
            <a:noFill/>
          </a:ln>
        </p:spPr>
      </p:pic>
    </p:spTree>
  </p:cSld>
  <p:clrMapOvr>
    <a:masterClrMapping/>
  </p:clrMapOvr>
</p:sld>
</file>

<file path=ppt/slides/slide5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468" name="Shape 468"/>
        <p:cNvGrpSpPr/>
        <p:nvPr/>
      </p:nvGrpSpPr>
      <p:grpSpPr>
        <a:xfrm>
          <a:off x="0" y="0"/>
          <a:ext cx="0" cy="0"/>
          <a:chOff x="0" y="0"/>
          <a:chExt cx="0" cy="0"/>
        </a:xfrm>
      </p:grpSpPr>
      <p:pic>
        <p:nvPicPr>
          <p:cNvPr id="469" name="Google Shape;469;p70"/>
          <p:cNvPicPr preferRelativeResize="0"/>
          <p:nvPr/>
        </p:nvPicPr>
        <p:blipFill rotWithShape="1">
          <a:blip r:embed="rId4">
            <a:alphaModFix/>
          </a:blip>
          <a:srcRect b="0" l="0" r="98995" t="0"/>
          <a:stretch/>
        </p:blipFill>
        <p:spPr>
          <a:xfrm>
            <a:off x="1300" y="0"/>
            <a:ext cx="9144002" cy="4668675"/>
          </a:xfrm>
          <a:prstGeom prst="rect">
            <a:avLst/>
          </a:prstGeom>
          <a:noFill/>
          <a:ln>
            <a:noFill/>
          </a:ln>
        </p:spPr>
      </p:pic>
      <p:pic>
        <p:nvPicPr>
          <p:cNvPr id="470" name="Google Shape;470;p70"/>
          <p:cNvPicPr preferRelativeResize="0"/>
          <p:nvPr/>
        </p:nvPicPr>
        <p:blipFill rotWithShape="1">
          <a:blip r:embed="rId4">
            <a:alphaModFix/>
          </a:blip>
          <a:srcRect b="0" l="235" r="98995" t="0"/>
          <a:stretch/>
        </p:blipFill>
        <p:spPr>
          <a:xfrm>
            <a:off x="1300" y="-12"/>
            <a:ext cx="1169000" cy="4668675"/>
          </a:xfrm>
          <a:prstGeom prst="rect">
            <a:avLst/>
          </a:prstGeom>
          <a:noFill/>
          <a:ln>
            <a:noFill/>
          </a:ln>
        </p:spPr>
      </p:pic>
      <p:pic>
        <p:nvPicPr>
          <p:cNvPr id="471" name="Google Shape;471;p70"/>
          <p:cNvPicPr preferRelativeResize="0"/>
          <p:nvPr/>
        </p:nvPicPr>
        <p:blipFill>
          <a:blip r:embed="rId4">
            <a:alphaModFix/>
          </a:blip>
          <a:stretch>
            <a:fillRect/>
          </a:stretch>
        </p:blipFill>
        <p:spPr>
          <a:xfrm>
            <a:off x="309038" y="7793"/>
            <a:ext cx="8525875" cy="4653066"/>
          </a:xfrm>
          <a:prstGeom prst="rect">
            <a:avLst/>
          </a:prstGeom>
          <a:noFill/>
          <a:ln>
            <a:noFill/>
          </a:ln>
        </p:spPr>
      </p:pic>
      <p:pic>
        <p:nvPicPr>
          <p:cNvPr id="472" name="Google Shape;472;p70"/>
          <p:cNvPicPr preferRelativeResize="0"/>
          <p:nvPr/>
        </p:nvPicPr>
        <p:blipFill>
          <a:blip r:embed="rId5">
            <a:alphaModFix/>
          </a:blip>
          <a:stretch>
            <a:fillRect/>
          </a:stretch>
        </p:blipFill>
        <p:spPr>
          <a:xfrm>
            <a:off x="8043860" y="77950"/>
            <a:ext cx="1019175" cy="484028"/>
          </a:xfrm>
          <a:prstGeom prst="rect">
            <a:avLst/>
          </a:prstGeom>
          <a:noFill/>
          <a:ln>
            <a:noFill/>
          </a:ln>
        </p:spPr>
      </p:pic>
    </p:spTree>
  </p:cSld>
  <p:clrMapOvr>
    <a:masterClrMapping/>
  </p:clrMapOvr>
</p:sld>
</file>

<file path=ppt/slides/slide5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476" name="Shape 476"/>
        <p:cNvGrpSpPr/>
        <p:nvPr/>
      </p:nvGrpSpPr>
      <p:grpSpPr>
        <a:xfrm>
          <a:off x="0" y="0"/>
          <a:ext cx="0" cy="0"/>
          <a:chOff x="0" y="0"/>
          <a:chExt cx="0" cy="0"/>
        </a:xfrm>
      </p:grpSpPr>
      <p:pic>
        <p:nvPicPr>
          <p:cNvPr id="477" name="Google Shape;477;p71"/>
          <p:cNvPicPr preferRelativeResize="0"/>
          <p:nvPr/>
        </p:nvPicPr>
        <p:blipFill rotWithShape="1">
          <a:blip r:embed="rId4">
            <a:alphaModFix/>
          </a:blip>
          <a:srcRect b="0" l="95307" r="1859" t="0"/>
          <a:stretch/>
        </p:blipFill>
        <p:spPr>
          <a:xfrm>
            <a:off x="-106" y="0"/>
            <a:ext cx="9144001" cy="4653074"/>
          </a:xfrm>
          <a:prstGeom prst="rect">
            <a:avLst/>
          </a:prstGeom>
          <a:noFill/>
          <a:ln>
            <a:noFill/>
          </a:ln>
        </p:spPr>
      </p:pic>
      <p:pic>
        <p:nvPicPr>
          <p:cNvPr id="478" name="Google Shape;478;p71"/>
          <p:cNvPicPr preferRelativeResize="0"/>
          <p:nvPr/>
        </p:nvPicPr>
        <p:blipFill>
          <a:blip r:embed="rId4">
            <a:alphaModFix/>
          </a:blip>
          <a:stretch>
            <a:fillRect/>
          </a:stretch>
        </p:blipFill>
        <p:spPr>
          <a:xfrm>
            <a:off x="310500" y="0"/>
            <a:ext cx="8523003" cy="4653074"/>
          </a:xfrm>
          <a:prstGeom prst="rect">
            <a:avLst/>
          </a:prstGeom>
          <a:noFill/>
          <a:ln>
            <a:noFill/>
          </a:ln>
        </p:spPr>
      </p:pic>
      <p:pic>
        <p:nvPicPr>
          <p:cNvPr id="479" name="Google Shape;479;p71"/>
          <p:cNvPicPr preferRelativeResize="0"/>
          <p:nvPr/>
        </p:nvPicPr>
        <p:blipFill>
          <a:blip r:embed="rId5">
            <a:alphaModFix/>
          </a:blip>
          <a:stretch>
            <a:fillRect/>
          </a:stretch>
        </p:blipFill>
        <p:spPr>
          <a:xfrm>
            <a:off x="8043860" y="77950"/>
            <a:ext cx="1019175" cy="484028"/>
          </a:xfrm>
          <a:prstGeom prst="rect">
            <a:avLst/>
          </a:prstGeom>
          <a:noFill/>
          <a:ln>
            <a:noFill/>
          </a:ln>
        </p:spPr>
      </p:pic>
    </p:spTree>
  </p:cSld>
  <p:clrMapOvr>
    <a:masterClrMapping/>
  </p:clrMapOvr>
</p:sld>
</file>

<file path=ppt/slides/slide6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483" name="Shape 483"/>
        <p:cNvGrpSpPr/>
        <p:nvPr/>
      </p:nvGrpSpPr>
      <p:grpSpPr>
        <a:xfrm>
          <a:off x="0" y="0"/>
          <a:ext cx="0" cy="0"/>
          <a:chOff x="0" y="0"/>
          <a:chExt cx="0" cy="0"/>
        </a:xfrm>
      </p:grpSpPr>
      <p:pic>
        <p:nvPicPr>
          <p:cNvPr id="484" name="Google Shape;484;p72"/>
          <p:cNvPicPr preferRelativeResize="0"/>
          <p:nvPr/>
        </p:nvPicPr>
        <p:blipFill>
          <a:blip r:embed="rId4">
            <a:alphaModFix/>
          </a:blip>
          <a:stretch>
            <a:fillRect/>
          </a:stretch>
        </p:blipFill>
        <p:spPr>
          <a:xfrm rot="10800000">
            <a:off x="0" y="-9525"/>
            <a:ext cx="9140850" cy="4657725"/>
          </a:xfrm>
          <a:prstGeom prst="rect">
            <a:avLst/>
          </a:prstGeom>
          <a:noFill/>
          <a:ln>
            <a:noFill/>
          </a:ln>
        </p:spPr>
      </p:pic>
      <p:pic>
        <p:nvPicPr>
          <p:cNvPr id="485" name="Google Shape;485;p72"/>
          <p:cNvPicPr preferRelativeResize="0"/>
          <p:nvPr/>
        </p:nvPicPr>
        <p:blipFill>
          <a:blip r:embed="rId5">
            <a:alphaModFix/>
          </a:blip>
          <a:stretch>
            <a:fillRect/>
          </a:stretch>
        </p:blipFill>
        <p:spPr>
          <a:xfrm>
            <a:off x="279638" y="-9525"/>
            <a:ext cx="8584714" cy="4657724"/>
          </a:xfrm>
          <a:prstGeom prst="rect">
            <a:avLst/>
          </a:prstGeom>
          <a:noFill/>
          <a:ln>
            <a:noFill/>
          </a:ln>
        </p:spPr>
      </p:pic>
      <p:pic>
        <p:nvPicPr>
          <p:cNvPr id="486" name="Google Shape;486;p72"/>
          <p:cNvPicPr preferRelativeResize="0"/>
          <p:nvPr/>
        </p:nvPicPr>
        <p:blipFill>
          <a:blip r:embed="rId6">
            <a:alphaModFix/>
          </a:blip>
          <a:stretch>
            <a:fillRect/>
          </a:stretch>
        </p:blipFill>
        <p:spPr>
          <a:xfrm>
            <a:off x="8043860" y="77950"/>
            <a:ext cx="1019175" cy="484028"/>
          </a:xfrm>
          <a:prstGeom prst="rect">
            <a:avLst/>
          </a:prstGeom>
          <a:noFill/>
          <a:ln>
            <a:noFill/>
          </a:ln>
        </p:spPr>
      </p:pic>
    </p:spTree>
  </p:cSld>
  <p:clrMapOvr>
    <a:masterClrMapping/>
  </p:clrMapOvr>
</p:sld>
</file>

<file path=ppt/slides/slide6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490" name="Shape 490"/>
        <p:cNvGrpSpPr/>
        <p:nvPr/>
      </p:nvGrpSpPr>
      <p:grpSpPr>
        <a:xfrm>
          <a:off x="0" y="0"/>
          <a:ext cx="0" cy="0"/>
          <a:chOff x="0" y="0"/>
          <a:chExt cx="0" cy="0"/>
        </a:xfrm>
      </p:grpSpPr>
      <p:pic>
        <p:nvPicPr>
          <p:cNvPr id="491" name="Google Shape;491;p73"/>
          <p:cNvPicPr preferRelativeResize="0"/>
          <p:nvPr/>
        </p:nvPicPr>
        <p:blipFill>
          <a:blip r:embed="rId4">
            <a:alphaModFix/>
          </a:blip>
          <a:stretch>
            <a:fillRect/>
          </a:stretch>
        </p:blipFill>
        <p:spPr>
          <a:xfrm>
            <a:off x="0" y="0"/>
            <a:ext cx="9144000" cy="4649450"/>
          </a:xfrm>
          <a:prstGeom prst="rect">
            <a:avLst/>
          </a:prstGeom>
          <a:noFill/>
          <a:ln>
            <a:noFill/>
          </a:ln>
        </p:spPr>
      </p:pic>
      <p:pic>
        <p:nvPicPr>
          <p:cNvPr id="492" name="Google Shape;492;p73"/>
          <p:cNvPicPr preferRelativeResize="0"/>
          <p:nvPr/>
        </p:nvPicPr>
        <p:blipFill rotWithShape="1">
          <a:blip r:embed="rId5">
            <a:alphaModFix/>
          </a:blip>
          <a:srcRect b="89075" l="0" r="5980" t="0"/>
          <a:stretch/>
        </p:blipFill>
        <p:spPr>
          <a:xfrm>
            <a:off x="152400" y="152400"/>
            <a:ext cx="7781049" cy="484026"/>
          </a:xfrm>
          <a:prstGeom prst="rect">
            <a:avLst/>
          </a:prstGeom>
          <a:noFill/>
          <a:ln>
            <a:noFill/>
          </a:ln>
        </p:spPr>
      </p:pic>
      <p:pic>
        <p:nvPicPr>
          <p:cNvPr id="493" name="Google Shape;493;p73"/>
          <p:cNvPicPr preferRelativeResize="0"/>
          <p:nvPr/>
        </p:nvPicPr>
        <p:blipFill>
          <a:blip r:embed="rId6">
            <a:alphaModFix/>
          </a:blip>
          <a:stretch>
            <a:fillRect/>
          </a:stretch>
        </p:blipFill>
        <p:spPr>
          <a:xfrm>
            <a:off x="8043860" y="77950"/>
            <a:ext cx="1019175" cy="484028"/>
          </a:xfrm>
          <a:prstGeom prst="rect">
            <a:avLst/>
          </a:prstGeom>
          <a:noFill/>
          <a:ln>
            <a:noFill/>
          </a:ln>
        </p:spPr>
      </p:pic>
      <p:pic>
        <p:nvPicPr>
          <p:cNvPr id="494" name="Google Shape;494;p73"/>
          <p:cNvPicPr preferRelativeResize="0"/>
          <p:nvPr/>
        </p:nvPicPr>
        <p:blipFill rotWithShape="1">
          <a:blip r:embed="rId5">
            <a:alphaModFix/>
          </a:blip>
          <a:srcRect b="0" l="0" r="0" t="10810"/>
          <a:stretch/>
        </p:blipFill>
        <p:spPr>
          <a:xfrm>
            <a:off x="152400" y="631251"/>
            <a:ext cx="8839202" cy="3951549"/>
          </a:xfrm>
          <a:prstGeom prst="rect">
            <a:avLst/>
          </a:prstGeom>
          <a:noFill/>
          <a:ln>
            <a:noFill/>
          </a:ln>
        </p:spPr>
      </p:pic>
    </p:spTree>
  </p:cSld>
  <p:clrMapOvr>
    <a:masterClrMapping/>
  </p:clrMapOvr>
</p:sld>
</file>

<file path=ppt/slides/slide6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498" name="Shape 498"/>
        <p:cNvGrpSpPr/>
        <p:nvPr/>
      </p:nvGrpSpPr>
      <p:grpSpPr>
        <a:xfrm>
          <a:off x="0" y="0"/>
          <a:ext cx="0" cy="0"/>
          <a:chOff x="0" y="0"/>
          <a:chExt cx="0" cy="0"/>
        </a:xfrm>
      </p:grpSpPr>
      <p:pic>
        <p:nvPicPr>
          <p:cNvPr id="499" name="Google Shape;499;p74"/>
          <p:cNvPicPr preferRelativeResize="0"/>
          <p:nvPr/>
        </p:nvPicPr>
        <p:blipFill>
          <a:blip r:embed="rId4">
            <a:alphaModFix/>
          </a:blip>
          <a:stretch>
            <a:fillRect/>
          </a:stretch>
        </p:blipFill>
        <p:spPr>
          <a:xfrm>
            <a:off x="0" y="0"/>
            <a:ext cx="9144000" cy="4649450"/>
          </a:xfrm>
          <a:prstGeom prst="rect">
            <a:avLst/>
          </a:prstGeom>
          <a:noFill/>
          <a:ln>
            <a:noFill/>
          </a:ln>
        </p:spPr>
      </p:pic>
      <p:pic>
        <p:nvPicPr>
          <p:cNvPr id="500" name="Google Shape;500;p74"/>
          <p:cNvPicPr preferRelativeResize="0"/>
          <p:nvPr/>
        </p:nvPicPr>
        <p:blipFill rotWithShape="1">
          <a:blip r:embed="rId5">
            <a:alphaModFix/>
          </a:blip>
          <a:srcRect b="89411" l="0" r="6068" t="0"/>
          <a:stretch/>
        </p:blipFill>
        <p:spPr>
          <a:xfrm>
            <a:off x="152400" y="39275"/>
            <a:ext cx="7788849" cy="484024"/>
          </a:xfrm>
          <a:prstGeom prst="rect">
            <a:avLst/>
          </a:prstGeom>
          <a:noFill/>
          <a:ln>
            <a:noFill/>
          </a:ln>
        </p:spPr>
      </p:pic>
      <p:pic>
        <p:nvPicPr>
          <p:cNvPr id="501" name="Google Shape;501;p74"/>
          <p:cNvPicPr preferRelativeResize="0"/>
          <p:nvPr/>
        </p:nvPicPr>
        <p:blipFill>
          <a:blip r:embed="rId6">
            <a:alphaModFix/>
          </a:blip>
          <a:stretch>
            <a:fillRect/>
          </a:stretch>
        </p:blipFill>
        <p:spPr>
          <a:xfrm>
            <a:off x="8043860" y="77950"/>
            <a:ext cx="1019175" cy="484028"/>
          </a:xfrm>
          <a:prstGeom prst="rect">
            <a:avLst/>
          </a:prstGeom>
          <a:noFill/>
          <a:ln>
            <a:noFill/>
          </a:ln>
        </p:spPr>
      </p:pic>
      <p:pic>
        <p:nvPicPr>
          <p:cNvPr id="502" name="Google Shape;502;p74"/>
          <p:cNvPicPr preferRelativeResize="0"/>
          <p:nvPr/>
        </p:nvPicPr>
        <p:blipFill rotWithShape="1">
          <a:blip r:embed="rId5">
            <a:alphaModFix/>
          </a:blip>
          <a:srcRect b="0" l="0" r="0" t="11434"/>
          <a:stretch/>
        </p:blipFill>
        <p:spPr>
          <a:xfrm>
            <a:off x="152400" y="561974"/>
            <a:ext cx="8839202" cy="4048201"/>
          </a:xfrm>
          <a:prstGeom prst="rect">
            <a:avLst/>
          </a:prstGeom>
          <a:noFill/>
          <a:ln>
            <a:noFill/>
          </a:ln>
        </p:spPr>
      </p:pic>
    </p:spTree>
  </p:cSld>
  <p:clrMapOvr>
    <a:masterClrMapping/>
  </p:clrMapOvr>
</p:sld>
</file>

<file path=ppt/slides/slide6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506" name="Shape 506"/>
        <p:cNvGrpSpPr/>
        <p:nvPr/>
      </p:nvGrpSpPr>
      <p:grpSpPr>
        <a:xfrm>
          <a:off x="0" y="0"/>
          <a:ext cx="0" cy="0"/>
          <a:chOff x="0" y="0"/>
          <a:chExt cx="0" cy="0"/>
        </a:xfrm>
      </p:grpSpPr>
      <p:pic>
        <p:nvPicPr>
          <p:cNvPr id="507" name="Google Shape;507;p75"/>
          <p:cNvPicPr preferRelativeResize="0"/>
          <p:nvPr/>
        </p:nvPicPr>
        <p:blipFill>
          <a:blip r:embed="rId4">
            <a:alphaModFix/>
          </a:blip>
          <a:stretch>
            <a:fillRect/>
          </a:stretch>
        </p:blipFill>
        <p:spPr>
          <a:xfrm>
            <a:off x="0" y="0"/>
            <a:ext cx="9144000" cy="4649450"/>
          </a:xfrm>
          <a:prstGeom prst="rect">
            <a:avLst/>
          </a:prstGeom>
          <a:noFill/>
          <a:ln>
            <a:noFill/>
          </a:ln>
        </p:spPr>
      </p:pic>
      <p:pic>
        <p:nvPicPr>
          <p:cNvPr id="508" name="Google Shape;508;p75"/>
          <p:cNvPicPr preferRelativeResize="0"/>
          <p:nvPr/>
        </p:nvPicPr>
        <p:blipFill rotWithShape="1">
          <a:blip r:embed="rId5">
            <a:alphaModFix/>
          </a:blip>
          <a:srcRect b="89485" l="0" r="6156" t="0"/>
          <a:stretch/>
        </p:blipFill>
        <p:spPr>
          <a:xfrm>
            <a:off x="152400" y="32600"/>
            <a:ext cx="7820027" cy="484025"/>
          </a:xfrm>
          <a:prstGeom prst="rect">
            <a:avLst/>
          </a:prstGeom>
          <a:noFill/>
          <a:ln>
            <a:noFill/>
          </a:ln>
        </p:spPr>
      </p:pic>
      <p:pic>
        <p:nvPicPr>
          <p:cNvPr id="509" name="Google Shape;509;p75"/>
          <p:cNvPicPr preferRelativeResize="0"/>
          <p:nvPr/>
        </p:nvPicPr>
        <p:blipFill>
          <a:blip r:embed="rId6">
            <a:alphaModFix/>
          </a:blip>
          <a:stretch>
            <a:fillRect/>
          </a:stretch>
        </p:blipFill>
        <p:spPr>
          <a:xfrm>
            <a:off x="8043860" y="77950"/>
            <a:ext cx="1019175" cy="484028"/>
          </a:xfrm>
          <a:prstGeom prst="rect">
            <a:avLst/>
          </a:prstGeom>
          <a:noFill/>
          <a:ln>
            <a:noFill/>
          </a:ln>
        </p:spPr>
      </p:pic>
      <p:pic>
        <p:nvPicPr>
          <p:cNvPr id="510" name="Google Shape;510;p75"/>
          <p:cNvPicPr preferRelativeResize="0"/>
          <p:nvPr/>
        </p:nvPicPr>
        <p:blipFill rotWithShape="1">
          <a:blip r:embed="rId5">
            <a:alphaModFix/>
          </a:blip>
          <a:srcRect b="0" l="0" r="0" t="12534"/>
          <a:stretch/>
        </p:blipFill>
        <p:spPr>
          <a:xfrm>
            <a:off x="152400" y="600075"/>
            <a:ext cx="8839202" cy="4026301"/>
          </a:xfrm>
          <a:prstGeom prst="rect">
            <a:avLst/>
          </a:prstGeom>
          <a:noFill/>
          <a:ln>
            <a:noFill/>
          </a:ln>
        </p:spPr>
      </p:pic>
    </p:spTree>
  </p:cSld>
  <p:clrMapOvr>
    <a:masterClrMapping/>
  </p:clrMapOvr>
</p:sld>
</file>

<file path=ppt/slides/slide6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514" name="Shape 514"/>
        <p:cNvGrpSpPr/>
        <p:nvPr/>
      </p:nvGrpSpPr>
      <p:grpSpPr>
        <a:xfrm>
          <a:off x="0" y="0"/>
          <a:ext cx="0" cy="0"/>
          <a:chOff x="0" y="0"/>
          <a:chExt cx="0" cy="0"/>
        </a:xfrm>
      </p:grpSpPr>
      <p:pic>
        <p:nvPicPr>
          <p:cNvPr id="515" name="Google Shape;515;p76"/>
          <p:cNvPicPr preferRelativeResize="0"/>
          <p:nvPr/>
        </p:nvPicPr>
        <p:blipFill>
          <a:blip r:embed="rId4">
            <a:alphaModFix/>
          </a:blip>
          <a:stretch>
            <a:fillRect/>
          </a:stretch>
        </p:blipFill>
        <p:spPr>
          <a:xfrm>
            <a:off x="0" y="0"/>
            <a:ext cx="9144000" cy="4649450"/>
          </a:xfrm>
          <a:prstGeom prst="rect">
            <a:avLst/>
          </a:prstGeom>
          <a:noFill/>
          <a:ln>
            <a:noFill/>
          </a:ln>
        </p:spPr>
      </p:pic>
      <p:pic>
        <p:nvPicPr>
          <p:cNvPr id="516" name="Google Shape;516;p76"/>
          <p:cNvPicPr preferRelativeResize="0"/>
          <p:nvPr/>
        </p:nvPicPr>
        <p:blipFill>
          <a:blip r:embed="rId5">
            <a:alphaModFix/>
          </a:blip>
          <a:stretch>
            <a:fillRect/>
          </a:stretch>
        </p:blipFill>
        <p:spPr>
          <a:xfrm>
            <a:off x="152400" y="63600"/>
            <a:ext cx="8839202" cy="4585850"/>
          </a:xfrm>
          <a:prstGeom prst="rect">
            <a:avLst/>
          </a:prstGeom>
          <a:noFill/>
          <a:ln>
            <a:noFill/>
          </a:ln>
        </p:spPr>
      </p:pic>
      <p:pic>
        <p:nvPicPr>
          <p:cNvPr id="517" name="Google Shape;517;p76"/>
          <p:cNvPicPr preferRelativeResize="0"/>
          <p:nvPr/>
        </p:nvPicPr>
        <p:blipFill>
          <a:blip r:embed="rId6">
            <a:alphaModFix/>
          </a:blip>
          <a:stretch>
            <a:fillRect/>
          </a:stretch>
        </p:blipFill>
        <p:spPr>
          <a:xfrm>
            <a:off x="8043860" y="77950"/>
            <a:ext cx="1019175" cy="484028"/>
          </a:xfrm>
          <a:prstGeom prst="rect">
            <a:avLst/>
          </a:prstGeom>
          <a:noFill/>
          <a:ln>
            <a:noFill/>
          </a:ln>
        </p:spPr>
      </p:pic>
    </p:spTree>
  </p:cSld>
  <p:clrMapOvr>
    <a:masterClrMapping/>
  </p:clrMapOvr>
</p:sld>
</file>

<file path=ppt/slides/slide6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521" name="Shape 521"/>
        <p:cNvGrpSpPr/>
        <p:nvPr/>
      </p:nvGrpSpPr>
      <p:grpSpPr>
        <a:xfrm>
          <a:off x="0" y="0"/>
          <a:ext cx="0" cy="0"/>
          <a:chOff x="0" y="0"/>
          <a:chExt cx="0" cy="0"/>
        </a:xfrm>
      </p:grpSpPr>
      <p:pic>
        <p:nvPicPr>
          <p:cNvPr id="522" name="Google Shape;522;p77"/>
          <p:cNvPicPr preferRelativeResize="0"/>
          <p:nvPr/>
        </p:nvPicPr>
        <p:blipFill>
          <a:blip r:embed="rId4">
            <a:alphaModFix/>
          </a:blip>
          <a:stretch>
            <a:fillRect/>
          </a:stretch>
        </p:blipFill>
        <p:spPr>
          <a:xfrm>
            <a:off x="0" y="0"/>
            <a:ext cx="9144000" cy="4649450"/>
          </a:xfrm>
          <a:prstGeom prst="rect">
            <a:avLst/>
          </a:prstGeom>
          <a:noFill/>
          <a:ln>
            <a:noFill/>
          </a:ln>
        </p:spPr>
      </p:pic>
      <p:pic>
        <p:nvPicPr>
          <p:cNvPr id="523" name="Google Shape;523;p77"/>
          <p:cNvPicPr preferRelativeResize="0"/>
          <p:nvPr/>
        </p:nvPicPr>
        <p:blipFill rotWithShape="1">
          <a:blip r:embed="rId5">
            <a:alphaModFix/>
          </a:blip>
          <a:srcRect b="89901" l="0" r="7647" t="0"/>
          <a:stretch/>
        </p:blipFill>
        <p:spPr>
          <a:xfrm>
            <a:off x="152400" y="102800"/>
            <a:ext cx="7726499" cy="459175"/>
          </a:xfrm>
          <a:prstGeom prst="rect">
            <a:avLst/>
          </a:prstGeom>
          <a:noFill/>
          <a:ln>
            <a:noFill/>
          </a:ln>
        </p:spPr>
      </p:pic>
      <p:pic>
        <p:nvPicPr>
          <p:cNvPr id="524" name="Google Shape;524;p77"/>
          <p:cNvPicPr preferRelativeResize="0"/>
          <p:nvPr/>
        </p:nvPicPr>
        <p:blipFill>
          <a:blip r:embed="rId6">
            <a:alphaModFix/>
          </a:blip>
          <a:stretch>
            <a:fillRect/>
          </a:stretch>
        </p:blipFill>
        <p:spPr>
          <a:xfrm>
            <a:off x="8043860" y="77950"/>
            <a:ext cx="1019175" cy="484028"/>
          </a:xfrm>
          <a:prstGeom prst="rect">
            <a:avLst/>
          </a:prstGeom>
          <a:noFill/>
          <a:ln>
            <a:noFill/>
          </a:ln>
        </p:spPr>
      </p:pic>
      <p:pic>
        <p:nvPicPr>
          <p:cNvPr id="525" name="Google Shape;525;p77"/>
          <p:cNvPicPr preferRelativeResize="0"/>
          <p:nvPr/>
        </p:nvPicPr>
        <p:blipFill rotWithShape="1">
          <a:blip r:embed="rId5">
            <a:alphaModFix/>
          </a:blip>
          <a:srcRect b="0" l="0" r="0" t="10096"/>
          <a:stretch/>
        </p:blipFill>
        <p:spPr>
          <a:xfrm>
            <a:off x="152400" y="561975"/>
            <a:ext cx="8839174" cy="4087474"/>
          </a:xfrm>
          <a:prstGeom prst="rect">
            <a:avLst/>
          </a:prstGeom>
          <a:noFill/>
          <a:ln>
            <a:noFill/>
          </a:ln>
        </p:spPr>
      </p:pic>
    </p:spTree>
  </p:cSld>
  <p:clrMapOvr>
    <a:masterClrMapping/>
  </p:clrMapOvr>
</p:sld>
</file>

<file path=ppt/slides/slide6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529" name="Shape 529"/>
        <p:cNvGrpSpPr/>
        <p:nvPr/>
      </p:nvGrpSpPr>
      <p:grpSpPr>
        <a:xfrm>
          <a:off x="0" y="0"/>
          <a:ext cx="0" cy="0"/>
          <a:chOff x="0" y="0"/>
          <a:chExt cx="0" cy="0"/>
        </a:xfrm>
      </p:grpSpPr>
      <p:pic>
        <p:nvPicPr>
          <p:cNvPr id="530" name="Google Shape;530;p78"/>
          <p:cNvPicPr preferRelativeResize="0"/>
          <p:nvPr/>
        </p:nvPicPr>
        <p:blipFill rotWithShape="1">
          <a:blip r:embed="rId4">
            <a:alphaModFix/>
          </a:blip>
          <a:srcRect b="0" l="99065" r="0" t="0"/>
          <a:stretch/>
        </p:blipFill>
        <p:spPr>
          <a:xfrm>
            <a:off x="486106" y="0"/>
            <a:ext cx="2992475" cy="4649450"/>
          </a:xfrm>
          <a:prstGeom prst="rect">
            <a:avLst/>
          </a:prstGeom>
          <a:noFill/>
          <a:ln>
            <a:noFill/>
          </a:ln>
        </p:spPr>
      </p:pic>
      <p:pic>
        <p:nvPicPr>
          <p:cNvPr id="531" name="Google Shape;531;p78"/>
          <p:cNvPicPr preferRelativeResize="0"/>
          <p:nvPr/>
        </p:nvPicPr>
        <p:blipFill rotWithShape="1">
          <a:blip r:embed="rId4">
            <a:alphaModFix/>
          </a:blip>
          <a:srcRect b="0" l="99065" r="0" t="0"/>
          <a:stretch/>
        </p:blipFill>
        <p:spPr>
          <a:xfrm>
            <a:off x="6" y="0"/>
            <a:ext cx="2992475" cy="4649450"/>
          </a:xfrm>
          <a:prstGeom prst="rect">
            <a:avLst/>
          </a:prstGeom>
          <a:noFill/>
          <a:ln>
            <a:noFill/>
          </a:ln>
        </p:spPr>
      </p:pic>
      <p:pic>
        <p:nvPicPr>
          <p:cNvPr id="532" name="Google Shape;532;p78"/>
          <p:cNvPicPr preferRelativeResize="0"/>
          <p:nvPr/>
        </p:nvPicPr>
        <p:blipFill rotWithShape="1">
          <a:blip r:embed="rId4">
            <a:alphaModFix/>
          </a:blip>
          <a:srcRect b="0" l="99065" r="0" t="0"/>
          <a:stretch/>
        </p:blipFill>
        <p:spPr>
          <a:xfrm>
            <a:off x="3348518" y="0"/>
            <a:ext cx="2992475" cy="4649450"/>
          </a:xfrm>
          <a:prstGeom prst="rect">
            <a:avLst/>
          </a:prstGeom>
          <a:noFill/>
          <a:ln>
            <a:noFill/>
          </a:ln>
        </p:spPr>
      </p:pic>
      <p:pic>
        <p:nvPicPr>
          <p:cNvPr id="533" name="Google Shape;533;p78"/>
          <p:cNvPicPr preferRelativeResize="0"/>
          <p:nvPr/>
        </p:nvPicPr>
        <p:blipFill rotWithShape="1">
          <a:blip r:embed="rId4">
            <a:alphaModFix/>
          </a:blip>
          <a:srcRect b="0" l="99065" r="0" t="0"/>
          <a:stretch/>
        </p:blipFill>
        <p:spPr>
          <a:xfrm>
            <a:off x="6151531" y="0"/>
            <a:ext cx="2992475" cy="4649450"/>
          </a:xfrm>
          <a:prstGeom prst="rect">
            <a:avLst/>
          </a:prstGeom>
          <a:noFill/>
          <a:ln>
            <a:noFill/>
          </a:ln>
        </p:spPr>
      </p:pic>
      <p:pic>
        <p:nvPicPr>
          <p:cNvPr id="534" name="Google Shape;534;p78"/>
          <p:cNvPicPr preferRelativeResize="0"/>
          <p:nvPr/>
        </p:nvPicPr>
        <p:blipFill rotWithShape="1">
          <a:blip r:embed="rId5">
            <a:alphaModFix/>
          </a:blip>
          <a:srcRect b="87560" l="0" r="4031" t="0"/>
          <a:stretch/>
        </p:blipFill>
        <p:spPr>
          <a:xfrm>
            <a:off x="0" y="209550"/>
            <a:ext cx="7964625" cy="515225"/>
          </a:xfrm>
          <a:prstGeom prst="rect">
            <a:avLst/>
          </a:prstGeom>
          <a:noFill/>
          <a:ln>
            <a:noFill/>
          </a:ln>
        </p:spPr>
      </p:pic>
      <p:pic>
        <p:nvPicPr>
          <p:cNvPr id="535" name="Google Shape;535;p78"/>
          <p:cNvPicPr preferRelativeResize="0"/>
          <p:nvPr/>
        </p:nvPicPr>
        <p:blipFill>
          <a:blip r:embed="rId6">
            <a:alphaModFix/>
          </a:blip>
          <a:stretch>
            <a:fillRect/>
          </a:stretch>
        </p:blipFill>
        <p:spPr>
          <a:xfrm>
            <a:off x="8043860" y="77950"/>
            <a:ext cx="1019175" cy="484028"/>
          </a:xfrm>
          <a:prstGeom prst="rect">
            <a:avLst/>
          </a:prstGeom>
          <a:noFill/>
          <a:ln>
            <a:noFill/>
          </a:ln>
        </p:spPr>
      </p:pic>
      <p:pic>
        <p:nvPicPr>
          <p:cNvPr id="536" name="Google Shape;536;p78"/>
          <p:cNvPicPr preferRelativeResize="0"/>
          <p:nvPr/>
        </p:nvPicPr>
        <p:blipFill rotWithShape="1">
          <a:blip r:embed="rId5">
            <a:alphaModFix/>
          </a:blip>
          <a:srcRect b="0" l="0" r="0" t="12442"/>
          <a:stretch/>
        </p:blipFill>
        <p:spPr>
          <a:xfrm>
            <a:off x="0" y="724775"/>
            <a:ext cx="9144001" cy="3626400"/>
          </a:xfrm>
          <a:prstGeom prst="rect">
            <a:avLst/>
          </a:prstGeom>
          <a:noFill/>
          <a:ln>
            <a:noFill/>
          </a:ln>
        </p:spPr>
      </p:pic>
    </p:spTree>
  </p:cSld>
  <p:clrMapOvr>
    <a:masterClrMapping/>
  </p:clrMapOvr>
</p:sld>
</file>

<file path=ppt/slides/slide6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540" name="Shape 540"/>
        <p:cNvGrpSpPr/>
        <p:nvPr/>
      </p:nvGrpSpPr>
      <p:grpSpPr>
        <a:xfrm>
          <a:off x="0" y="0"/>
          <a:ext cx="0" cy="0"/>
          <a:chOff x="0" y="0"/>
          <a:chExt cx="0" cy="0"/>
        </a:xfrm>
      </p:grpSpPr>
      <p:pic>
        <p:nvPicPr>
          <p:cNvPr id="541" name="Google Shape;541;p79"/>
          <p:cNvPicPr preferRelativeResize="0"/>
          <p:nvPr/>
        </p:nvPicPr>
        <p:blipFill rotWithShape="1">
          <a:blip r:embed="rId4">
            <a:alphaModFix/>
          </a:blip>
          <a:srcRect b="0" l="99065" r="0" t="0"/>
          <a:stretch/>
        </p:blipFill>
        <p:spPr>
          <a:xfrm>
            <a:off x="6" y="0"/>
            <a:ext cx="2992475" cy="4649450"/>
          </a:xfrm>
          <a:prstGeom prst="rect">
            <a:avLst/>
          </a:prstGeom>
          <a:noFill/>
          <a:ln>
            <a:noFill/>
          </a:ln>
        </p:spPr>
      </p:pic>
      <p:pic>
        <p:nvPicPr>
          <p:cNvPr id="542" name="Google Shape;542;p79"/>
          <p:cNvPicPr preferRelativeResize="0"/>
          <p:nvPr/>
        </p:nvPicPr>
        <p:blipFill rotWithShape="1">
          <a:blip r:embed="rId4">
            <a:alphaModFix/>
          </a:blip>
          <a:srcRect b="0" l="99065" r="0" t="0"/>
          <a:stretch/>
        </p:blipFill>
        <p:spPr>
          <a:xfrm>
            <a:off x="3272381" y="0"/>
            <a:ext cx="2992475" cy="4649450"/>
          </a:xfrm>
          <a:prstGeom prst="rect">
            <a:avLst/>
          </a:prstGeom>
          <a:noFill/>
          <a:ln>
            <a:noFill/>
          </a:ln>
        </p:spPr>
      </p:pic>
      <p:pic>
        <p:nvPicPr>
          <p:cNvPr id="543" name="Google Shape;543;p79"/>
          <p:cNvPicPr preferRelativeResize="0"/>
          <p:nvPr/>
        </p:nvPicPr>
        <p:blipFill rotWithShape="1">
          <a:blip r:embed="rId4">
            <a:alphaModFix/>
          </a:blip>
          <a:srcRect b="0" l="99065" r="0" t="0"/>
          <a:stretch/>
        </p:blipFill>
        <p:spPr>
          <a:xfrm>
            <a:off x="6151531" y="0"/>
            <a:ext cx="2992475" cy="4649450"/>
          </a:xfrm>
          <a:prstGeom prst="rect">
            <a:avLst/>
          </a:prstGeom>
          <a:noFill/>
          <a:ln>
            <a:noFill/>
          </a:ln>
        </p:spPr>
      </p:pic>
      <p:pic>
        <p:nvPicPr>
          <p:cNvPr id="544" name="Google Shape;544;p79"/>
          <p:cNvPicPr preferRelativeResize="0"/>
          <p:nvPr/>
        </p:nvPicPr>
        <p:blipFill rotWithShape="1">
          <a:blip r:embed="rId4">
            <a:alphaModFix/>
          </a:blip>
          <a:srcRect b="0" l="99065" r="0" t="0"/>
          <a:stretch/>
        </p:blipFill>
        <p:spPr>
          <a:xfrm>
            <a:off x="619231" y="0"/>
            <a:ext cx="2992475" cy="4649450"/>
          </a:xfrm>
          <a:prstGeom prst="rect">
            <a:avLst/>
          </a:prstGeom>
          <a:noFill/>
          <a:ln>
            <a:noFill/>
          </a:ln>
        </p:spPr>
      </p:pic>
      <p:pic>
        <p:nvPicPr>
          <p:cNvPr id="545" name="Google Shape;545;p79"/>
          <p:cNvPicPr preferRelativeResize="0"/>
          <p:nvPr/>
        </p:nvPicPr>
        <p:blipFill>
          <a:blip r:embed="rId5">
            <a:alphaModFix/>
          </a:blip>
          <a:stretch>
            <a:fillRect/>
          </a:stretch>
        </p:blipFill>
        <p:spPr>
          <a:xfrm>
            <a:off x="85725" y="0"/>
            <a:ext cx="8839202" cy="4608704"/>
          </a:xfrm>
          <a:prstGeom prst="rect">
            <a:avLst/>
          </a:prstGeom>
          <a:noFill/>
          <a:ln>
            <a:noFill/>
          </a:ln>
        </p:spPr>
      </p:pic>
      <p:pic>
        <p:nvPicPr>
          <p:cNvPr id="546" name="Google Shape;546;p79"/>
          <p:cNvPicPr preferRelativeResize="0"/>
          <p:nvPr/>
        </p:nvPicPr>
        <p:blipFill>
          <a:blip r:embed="rId6">
            <a:alphaModFix/>
          </a:blip>
          <a:stretch>
            <a:fillRect/>
          </a:stretch>
        </p:blipFill>
        <p:spPr>
          <a:xfrm>
            <a:off x="8043860" y="77950"/>
            <a:ext cx="1019175" cy="484028"/>
          </a:xfrm>
          <a:prstGeom prst="rect">
            <a:avLst/>
          </a:prstGeom>
          <a:noFill/>
          <a:ln>
            <a:noFill/>
          </a:ln>
        </p:spPr>
      </p:pic>
    </p:spTree>
  </p:cSld>
  <p:clrMapOvr>
    <a:masterClrMapping/>
  </p:clrMapOvr>
</p:sld>
</file>

<file path=ppt/slides/slide6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550" name="Shape 550"/>
        <p:cNvGrpSpPr/>
        <p:nvPr/>
      </p:nvGrpSpPr>
      <p:grpSpPr>
        <a:xfrm>
          <a:off x="0" y="0"/>
          <a:ext cx="0" cy="0"/>
          <a:chOff x="0" y="0"/>
          <a:chExt cx="0" cy="0"/>
        </a:xfrm>
      </p:grpSpPr>
      <p:pic>
        <p:nvPicPr>
          <p:cNvPr id="551" name="Google Shape;551;p80"/>
          <p:cNvPicPr preferRelativeResize="0"/>
          <p:nvPr/>
        </p:nvPicPr>
        <p:blipFill rotWithShape="1">
          <a:blip r:embed="rId4">
            <a:alphaModFix/>
          </a:blip>
          <a:srcRect b="0" l="99065" r="0" t="0"/>
          <a:stretch/>
        </p:blipFill>
        <p:spPr>
          <a:xfrm>
            <a:off x="6" y="0"/>
            <a:ext cx="2992475" cy="4649450"/>
          </a:xfrm>
          <a:prstGeom prst="rect">
            <a:avLst/>
          </a:prstGeom>
          <a:noFill/>
          <a:ln>
            <a:noFill/>
          </a:ln>
        </p:spPr>
      </p:pic>
      <p:pic>
        <p:nvPicPr>
          <p:cNvPr id="552" name="Google Shape;552;p80"/>
          <p:cNvPicPr preferRelativeResize="0"/>
          <p:nvPr/>
        </p:nvPicPr>
        <p:blipFill rotWithShape="1">
          <a:blip r:embed="rId4">
            <a:alphaModFix/>
          </a:blip>
          <a:srcRect b="0" l="99065" r="0" t="0"/>
          <a:stretch/>
        </p:blipFill>
        <p:spPr>
          <a:xfrm>
            <a:off x="2992481" y="0"/>
            <a:ext cx="2992475" cy="4649450"/>
          </a:xfrm>
          <a:prstGeom prst="rect">
            <a:avLst/>
          </a:prstGeom>
          <a:noFill/>
          <a:ln>
            <a:noFill/>
          </a:ln>
        </p:spPr>
      </p:pic>
      <p:pic>
        <p:nvPicPr>
          <p:cNvPr id="553" name="Google Shape;553;p80"/>
          <p:cNvPicPr preferRelativeResize="0"/>
          <p:nvPr/>
        </p:nvPicPr>
        <p:blipFill rotWithShape="1">
          <a:blip r:embed="rId4">
            <a:alphaModFix/>
          </a:blip>
          <a:srcRect b="0" l="99065" r="0" t="0"/>
          <a:stretch/>
        </p:blipFill>
        <p:spPr>
          <a:xfrm>
            <a:off x="6151531" y="0"/>
            <a:ext cx="2992475" cy="4649450"/>
          </a:xfrm>
          <a:prstGeom prst="rect">
            <a:avLst/>
          </a:prstGeom>
          <a:noFill/>
          <a:ln>
            <a:noFill/>
          </a:ln>
        </p:spPr>
      </p:pic>
      <p:pic>
        <p:nvPicPr>
          <p:cNvPr id="554" name="Google Shape;554;p80"/>
          <p:cNvPicPr preferRelativeResize="0"/>
          <p:nvPr/>
        </p:nvPicPr>
        <p:blipFill rotWithShape="1">
          <a:blip r:embed="rId4">
            <a:alphaModFix/>
          </a:blip>
          <a:srcRect b="0" l="99065" r="0" t="0"/>
          <a:stretch/>
        </p:blipFill>
        <p:spPr>
          <a:xfrm>
            <a:off x="5128031" y="0"/>
            <a:ext cx="2992475" cy="4649450"/>
          </a:xfrm>
          <a:prstGeom prst="rect">
            <a:avLst/>
          </a:prstGeom>
          <a:noFill/>
          <a:ln>
            <a:noFill/>
          </a:ln>
        </p:spPr>
      </p:pic>
      <p:pic>
        <p:nvPicPr>
          <p:cNvPr id="555" name="Google Shape;555;p80"/>
          <p:cNvPicPr preferRelativeResize="0"/>
          <p:nvPr/>
        </p:nvPicPr>
        <p:blipFill>
          <a:blip r:embed="rId4">
            <a:alphaModFix/>
          </a:blip>
          <a:stretch>
            <a:fillRect/>
          </a:stretch>
        </p:blipFill>
        <p:spPr>
          <a:xfrm>
            <a:off x="102450" y="25700"/>
            <a:ext cx="8657076" cy="4598050"/>
          </a:xfrm>
          <a:prstGeom prst="rect">
            <a:avLst/>
          </a:prstGeom>
          <a:noFill/>
          <a:ln>
            <a:noFill/>
          </a:ln>
        </p:spPr>
      </p:pic>
      <p:pic>
        <p:nvPicPr>
          <p:cNvPr id="556" name="Google Shape;556;p80"/>
          <p:cNvPicPr preferRelativeResize="0"/>
          <p:nvPr/>
        </p:nvPicPr>
        <p:blipFill>
          <a:blip r:embed="rId5">
            <a:alphaModFix/>
          </a:blip>
          <a:stretch>
            <a:fillRect/>
          </a:stretch>
        </p:blipFill>
        <p:spPr>
          <a:xfrm>
            <a:off x="8043860" y="77950"/>
            <a:ext cx="1019175" cy="484028"/>
          </a:xfrm>
          <a:prstGeom prst="rect">
            <a:avLst/>
          </a:prstGeom>
          <a:noFill/>
          <a:ln>
            <a:noFill/>
          </a:ln>
        </p:spPr>
      </p:pic>
    </p:spTree>
  </p:cSld>
  <p:clrMapOvr>
    <a:masterClrMapping/>
  </p:clrMapOvr>
</p:sld>
</file>

<file path=ppt/slides/slide6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560" name="Shape 560"/>
        <p:cNvGrpSpPr/>
        <p:nvPr/>
      </p:nvGrpSpPr>
      <p:grpSpPr>
        <a:xfrm>
          <a:off x="0" y="0"/>
          <a:ext cx="0" cy="0"/>
          <a:chOff x="0" y="0"/>
          <a:chExt cx="0" cy="0"/>
        </a:xfrm>
      </p:grpSpPr>
      <p:pic>
        <p:nvPicPr>
          <p:cNvPr id="561" name="Google Shape;561;p81"/>
          <p:cNvPicPr preferRelativeResize="0"/>
          <p:nvPr/>
        </p:nvPicPr>
        <p:blipFill>
          <a:blip r:embed="rId4">
            <a:alphaModFix/>
          </a:blip>
          <a:stretch>
            <a:fillRect/>
          </a:stretch>
        </p:blipFill>
        <p:spPr>
          <a:xfrm>
            <a:off x="0" y="0"/>
            <a:ext cx="9144000" cy="4649450"/>
          </a:xfrm>
          <a:prstGeom prst="rect">
            <a:avLst/>
          </a:prstGeom>
          <a:noFill/>
          <a:ln>
            <a:noFill/>
          </a:ln>
        </p:spPr>
      </p:pic>
      <p:pic>
        <p:nvPicPr>
          <p:cNvPr id="562" name="Google Shape;562;p81"/>
          <p:cNvPicPr preferRelativeResize="0"/>
          <p:nvPr/>
        </p:nvPicPr>
        <p:blipFill rotWithShape="1">
          <a:blip r:embed="rId5">
            <a:alphaModFix/>
          </a:blip>
          <a:srcRect b="0" l="99065" r="0" t="0"/>
          <a:stretch/>
        </p:blipFill>
        <p:spPr>
          <a:xfrm>
            <a:off x="6" y="0"/>
            <a:ext cx="2992475" cy="4649450"/>
          </a:xfrm>
          <a:prstGeom prst="rect">
            <a:avLst/>
          </a:prstGeom>
          <a:noFill/>
          <a:ln>
            <a:noFill/>
          </a:ln>
        </p:spPr>
      </p:pic>
      <p:pic>
        <p:nvPicPr>
          <p:cNvPr id="563" name="Google Shape;563;p81"/>
          <p:cNvPicPr preferRelativeResize="0"/>
          <p:nvPr/>
        </p:nvPicPr>
        <p:blipFill rotWithShape="1">
          <a:blip r:embed="rId5">
            <a:alphaModFix/>
          </a:blip>
          <a:srcRect b="0" l="99065" r="0" t="0"/>
          <a:stretch/>
        </p:blipFill>
        <p:spPr>
          <a:xfrm>
            <a:off x="6151531" y="0"/>
            <a:ext cx="2992475" cy="4649450"/>
          </a:xfrm>
          <a:prstGeom prst="rect">
            <a:avLst/>
          </a:prstGeom>
          <a:noFill/>
          <a:ln>
            <a:noFill/>
          </a:ln>
        </p:spPr>
      </p:pic>
      <p:pic>
        <p:nvPicPr>
          <p:cNvPr id="564" name="Google Shape;564;p81"/>
          <p:cNvPicPr preferRelativeResize="0"/>
          <p:nvPr/>
        </p:nvPicPr>
        <p:blipFill>
          <a:blip r:embed="rId6">
            <a:alphaModFix/>
          </a:blip>
          <a:stretch>
            <a:fillRect/>
          </a:stretch>
        </p:blipFill>
        <p:spPr>
          <a:xfrm>
            <a:off x="122263" y="15650"/>
            <a:ext cx="8899467" cy="4618150"/>
          </a:xfrm>
          <a:prstGeom prst="rect">
            <a:avLst/>
          </a:prstGeom>
          <a:noFill/>
          <a:ln>
            <a:noFill/>
          </a:ln>
        </p:spPr>
      </p:pic>
      <p:pic>
        <p:nvPicPr>
          <p:cNvPr id="565" name="Google Shape;565;p81"/>
          <p:cNvPicPr preferRelativeResize="0"/>
          <p:nvPr/>
        </p:nvPicPr>
        <p:blipFill>
          <a:blip r:embed="rId7">
            <a:alphaModFix/>
          </a:blip>
          <a:stretch>
            <a:fillRect/>
          </a:stretch>
        </p:blipFill>
        <p:spPr>
          <a:xfrm>
            <a:off x="8043860" y="77950"/>
            <a:ext cx="1019175" cy="484028"/>
          </a:xfrm>
          <a:prstGeom prst="rect">
            <a:avLst/>
          </a:prstGeom>
          <a:noFill/>
          <a:ln>
            <a:noFill/>
          </a:ln>
        </p:spPr>
      </p:pic>
    </p:spTree>
  </p:cSld>
  <p:clrMapOvr>
    <a:masterClrMapping/>
  </p:clrMapOvr>
</p:sld>
</file>

<file path=ppt/slides/slide7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569" name="Shape 569"/>
        <p:cNvGrpSpPr/>
        <p:nvPr/>
      </p:nvGrpSpPr>
      <p:grpSpPr>
        <a:xfrm>
          <a:off x="0" y="0"/>
          <a:ext cx="0" cy="0"/>
          <a:chOff x="0" y="0"/>
          <a:chExt cx="0" cy="0"/>
        </a:xfrm>
      </p:grpSpPr>
      <p:pic>
        <p:nvPicPr>
          <p:cNvPr id="570" name="Google Shape;570;p82"/>
          <p:cNvPicPr preferRelativeResize="0"/>
          <p:nvPr/>
        </p:nvPicPr>
        <p:blipFill rotWithShape="1">
          <a:blip r:embed="rId4">
            <a:alphaModFix/>
          </a:blip>
          <a:srcRect b="0" l="99065" r="0" t="0"/>
          <a:stretch/>
        </p:blipFill>
        <p:spPr>
          <a:xfrm>
            <a:off x="1660056" y="0"/>
            <a:ext cx="2992475" cy="4649450"/>
          </a:xfrm>
          <a:prstGeom prst="rect">
            <a:avLst/>
          </a:prstGeom>
          <a:noFill/>
          <a:ln>
            <a:noFill/>
          </a:ln>
        </p:spPr>
      </p:pic>
      <p:pic>
        <p:nvPicPr>
          <p:cNvPr id="571" name="Google Shape;571;p82"/>
          <p:cNvPicPr preferRelativeResize="0"/>
          <p:nvPr/>
        </p:nvPicPr>
        <p:blipFill rotWithShape="1">
          <a:blip r:embed="rId4">
            <a:alphaModFix/>
          </a:blip>
          <a:srcRect b="0" l="99065" r="0" t="0"/>
          <a:stretch/>
        </p:blipFill>
        <p:spPr>
          <a:xfrm>
            <a:off x="3300081" y="0"/>
            <a:ext cx="2992475" cy="4649450"/>
          </a:xfrm>
          <a:prstGeom prst="rect">
            <a:avLst/>
          </a:prstGeom>
          <a:noFill/>
          <a:ln>
            <a:noFill/>
          </a:ln>
        </p:spPr>
      </p:pic>
      <p:pic>
        <p:nvPicPr>
          <p:cNvPr id="572" name="Google Shape;572;p82"/>
          <p:cNvPicPr preferRelativeResize="0"/>
          <p:nvPr/>
        </p:nvPicPr>
        <p:blipFill rotWithShape="1">
          <a:blip r:embed="rId4">
            <a:alphaModFix/>
          </a:blip>
          <a:srcRect b="0" l="99065" r="0" t="0"/>
          <a:stretch/>
        </p:blipFill>
        <p:spPr>
          <a:xfrm>
            <a:off x="6" y="0"/>
            <a:ext cx="2992475" cy="4649450"/>
          </a:xfrm>
          <a:prstGeom prst="rect">
            <a:avLst/>
          </a:prstGeom>
          <a:noFill/>
          <a:ln>
            <a:noFill/>
          </a:ln>
        </p:spPr>
      </p:pic>
      <p:pic>
        <p:nvPicPr>
          <p:cNvPr id="573" name="Google Shape;573;p82"/>
          <p:cNvPicPr preferRelativeResize="0"/>
          <p:nvPr/>
        </p:nvPicPr>
        <p:blipFill rotWithShape="1">
          <a:blip r:embed="rId4">
            <a:alphaModFix/>
          </a:blip>
          <a:srcRect b="0" l="99065" r="0" t="0"/>
          <a:stretch/>
        </p:blipFill>
        <p:spPr>
          <a:xfrm>
            <a:off x="6151531" y="0"/>
            <a:ext cx="2992475" cy="4649450"/>
          </a:xfrm>
          <a:prstGeom prst="rect">
            <a:avLst/>
          </a:prstGeom>
          <a:noFill/>
          <a:ln>
            <a:noFill/>
          </a:ln>
        </p:spPr>
      </p:pic>
      <p:pic>
        <p:nvPicPr>
          <p:cNvPr id="574" name="Google Shape;574;p82"/>
          <p:cNvPicPr preferRelativeResize="0"/>
          <p:nvPr/>
        </p:nvPicPr>
        <p:blipFill>
          <a:blip r:embed="rId5">
            <a:alphaModFix/>
          </a:blip>
          <a:stretch>
            <a:fillRect/>
          </a:stretch>
        </p:blipFill>
        <p:spPr>
          <a:xfrm>
            <a:off x="152400" y="56950"/>
            <a:ext cx="8839201" cy="4535551"/>
          </a:xfrm>
          <a:prstGeom prst="rect">
            <a:avLst/>
          </a:prstGeom>
          <a:noFill/>
          <a:ln>
            <a:noFill/>
          </a:ln>
        </p:spPr>
      </p:pic>
      <p:pic>
        <p:nvPicPr>
          <p:cNvPr id="575" name="Google Shape;575;p82"/>
          <p:cNvPicPr preferRelativeResize="0"/>
          <p:nvPr/>
        </p:nvPicPr>
        <p:blipFill>
          <a:blip r:embed="rId6">
            <a:alphaModFix/>
          </a:blip>
          <a:stretch>
            <a:fillRect/>
          </a:stretch>
        </p:blipFill>
        <p:spPr>
          <a:xfrm>
            <a:off x="8043860" y="77950"/>
            <a:ext cx="1019175" cy="484028"/>
          </a:xfrm>
          <a:prstGeom prst="rect">
            <a:avLst/>
          </a:prstGeom>
          <a:noFill/>
          <a:ln>
            <a:noFill/>
          </a:ln>
        </p:spPr>
      </p:pic>
    </p:spTree>
  </p:cSld>
  <p:clrMapOvr>
    <a:masterClrMapping/>
  </p:clrMapOvr>
</p:sld>
</file>

<file path=ppt/slides/slide7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579" name="Shape 579"/>
        <p:cNvGrpSpPr/>
        <p:nvPr/>
      </p:nvGrpSpPr>
      <p:grpSpPr>
        <a:xfrm>
          <a:off x="0" y="0"/>
          <a:ext cx="0" cy="0"/>
          <a:chOff x="0" y="0"/>
          <a:chExt cx="0" cy="0"/>
        </a:xfrm>
      </p:grpSpPr>
      <p:pic>
        <p:nvPicPr>
          <p:cNvPr id="580" name="Google Shape;580;p83"/>
          <p:cNvPicPr preferRelativeResize="0"/>
          <p:nvPr/>
        </p:nvPicPr>
        <p:blipFill>
          <a:blip r:embed="rId4">
            <a:alphaModFix/>
          </a:blip>
          <a:stretch>
            <a:fillRect/>
          </a:stretch>
        </p:blipFill>
        <p:spPr>
          <a:xfrm>
            <a:off x="0" y="0"/>
            <a:ext cx="9144000" cy="4649450"/>
          </a:xfrm>
          <a:prstGeom prst="rect">
            <a:avLst/>
          </a:prstGeom>
          <a:noFill/>
          <a:ln>
            <a:noFill/>
          </a:ln>
        </p:spPr>
      </p:pic>
      <p:pic>
        <p:nvPicPr>
          <p:cNvPr id="581" name="Google Shape;581;p83"/>
          <p:cNvPicPr preferRelativeResize="0"/>
          <p:nvPr/>
        </p:nvPicPr>
        <p:blipFill rotWithShape="1">
          <a:blip r:embed="rId5">
            <a:alphaModFix/>
          </a:blip>
          <a:srcRect b="0" l="99065" r="0" t="0"/>
          <a:stretch/>
        </p:blipFill>
        <p:spPr>
          <a:xfrm>
            <a:off x="6" y="0"/>
            <a:ext cx="2992475" cy="4649450"/>
          </a:xfrm>
          <a:prstGeom prst="rect">
            <a:avLst/>
          </a:prstGeom>
          <a:noFill/>
          <a:ln>
            <a:noFill/>
          </a:ln>
        </p:spPr>
      </p:pic>
      <p:pic>
        <p:nvPicPr>
          <p:cNvPr id="582" name="Google Shape;582;p83"/>
          <p:cNvPicPr preferRelativeResize="0"/>
          <p:nvPr/>
        </p:nvPicPr>
        <p:blipFill rotWithShape="1">
          <a:blip r:embed="rId5">
            <a:alphaModFix/>
          </a:blip>
          <a:srcRect b="0" l="99065" r="0" t="0"/>
          <a:stretch/>
        </p:blipFill>
        <p:spPr>
          <a:xfrm>
            <a:off x="6151531" y="0"/>
            <a:ext cx="2992475" cy="4649450"/>
          </a:xfrm>
          <a:prstGeom prst="rect">
            <a:avLst/>
          </a:prstGeom>
          <a:noFill/>
          <a:ln>
            <a:noFill/>
          </a:ln>
        </p:spPr>
      </p:pic>
      <p:pic>
        <p:nvPicPr>
          <p:cNvPr id="583" name="Google Shape;583;p83"/>
          <p:cNvPicPr preferRelativeResize="0"/>
          <p:nvPr/>
        </p:nvPicPr>
        <p:blipFill>
          <a:blip r:embed="rId6">
            <a:alphaModFix/>
          </a:blip>
          <a:stretch>
            <a:fillRect/>
          </a:stretch>
        </p:blipFill>
        <p:spPr>
          <a:xfrm>
            <a:off x="152400" y="73175"/>
            <a:ext cx="8708448" cy="4576275"/>
          </a:xfrm>
          <a:prstGeom prst="rect">
            <a:avLst/>
          </a:prstGeom>
          <a:noFill/>
          <a:ln>
            <a:noFill/>
          </a:ln>
        </p:spPr>
      </p:pic>
      <p:pic>
        <p:nvPicPr>
          <p:cNvPr id="584" name="Google Shape;584;p83"/>
          <p:cNvPicPr preferRelativeResize="0"/>
          <p:nvPr/>
        </p:nvPicPr>
        <p:blipFill>
          <a:blip r:embed="rId7">
            <a:alphaModFix/>
          </a:blip>
          <a:stretch>
            <a:fillRect/>
          </a:stretch>
        </p:blipFill>
        <p:spPr>
          <a:xfrm>
            <a:off x="8043860" y="77950"/>
            <a:ext cx="1019175" cy="484028"/>
          </a:xfrm>
          <a:prstGeom prst="rect">
            <a:avLst/>
          </a:prstGeom>
          <a:noFill/>
          <a:ln>
            <a:noFill/>
          </a:ln>
        </p:spPr>
      </p:pic>
    </p:spTree>
  </p:cSld>
  <p:clrMapOvr>
    <a:masterClrMapping/>
  </p:clrMapOvr>
</p:sld>
</file>

<file path=ppt/slides/slide7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588" name="Shape 588"/>
        <p:cNvGrpSpPr/>
        <p:nvPr/>
      </p:nvGrpSpPr>
      <p:grpSpPr>
        <a:xfrm>
          <a:off x="0" y="0"/>
          <a:ext cx="0" cy="0"/>
          <a:chOff x="0" y="0"/>
          <a:chExt cx="0" cy="0"/>
        </a:xfrm>
      </p:grpSpPr>
      <p:pic>
        <p:nvPicPr>
          <p:cNvPr id="589" name="Google Shape;589;p84"/>
          <p:cNvPicPr preferRelativeResize="0"/>
          <p:nvPr/>
        </p:nvPicPr>
        <p:blipFill rotWithShape="1">
          <a:blip r:embed="rId4">
            <a:alphaModFix/>
          </a:blip>
          <a:srcRect b="0" l="97016" r="0" t="0"/>
          <a:stretch/>
        </p:blipFill>
        <p:spPr>
          <a:xfrm>
            <a:off x="-217" y="0"/>
            <a:ext cx="9144001" cy="4650549"/>
          </a:xfrm>
          <a:prstGeom prst="rect">
            <a:avLst/>
          </a:prstGeom>
          <a:noFill/>
          <a:ln>
            <a:noFill/>
          </a:ln>
        </p:spPr>
      </p:pic>
      <p:pic>
        <p:nvPicPr>
          <p:cNvPr id="590" name="Google Shape;590;p84"/>
          <p:cNvPicPr preferRelativeResize="0"/>
          <p:nvPr/>
        </p:nvPicPr>
        <p:blipFill>
          <a:blip r:embed="rId4">
            <a:alphaModFix/>
          </a:blip>
          <a:stretch>
            <a:fillRect/>
          </a:stretch>
        </p:blipFill>
        <p:spPr>
          <a:xfrm>
            <a:off x="219238" y="0"/>
            <a:ext cx="8705521" cy="4650549"/>
          </a:xfrm>
          <a:prstGeom prst="rect">
            <a:avLst/>
          </a:prstGeom>
          <a:noFill/>
          <a:ln>
            <a:noFill/>
          </a:ln>
        </p:spPr>
      </p:pic>
      <p:pic>
        <p:nvPicPr>
          <p:cNvPr id="591" name="Google Shape;591;p84"/>
          <p:cNvPicPr preferRelativeResize="0"/>
          <p:nvPr/>
        </p:nvPicPr>
        <p:blipFill>
          <a:blip r:embed="rId5">
            <a:alphaModFix/>
          </a:blip>
          <a:stretch>
            <a:fillRect/>
          </a:stretch>
        </p:blipFill>
        <p:spPr>
          <a:xfrm>
            <a:off x="8043860" y="77950"/>
            <a:ext cx="1019175" cy="484028"/>
          </a:xfrm>
          <a:prstGeom prst="rect">
            <a:avLst/>
          </a:prstGeom>
          <a:noFill/>
          <a:ln>
            <a:noFill/>
          </a:ln>
        </p:spPr>
      </p:pic>
    </p:spTree>
  </p:cSld>
  <p:clrMapOvr>
    <a:masterClrMapping/>
  </p:clrMapOvr>
</p:sld>
</file>

<file path=ppt/slides/slide7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595" name="Shape 595"/>
        <p:cNvGrpSpPr/>
        <p:nvPr/>
      </p:nvGrpSpPr>
      <p:grpSpPr>
        <a:xfrm>
          <a:off x="0" y="0"/>
          <a:ext cx="0" cy="0"/>
          <a:chOff x="0" y="0"/>
          <a:chExt cx="0" cy="0"/>
        </a:xfrm>
      </p:grpSpPr>
      <p:pic>
        <p:nvPicPr>
          <p:cNvPr id="596" name="Google Shape;596;p85"/>
          <p:cNvPicPr preferRelativeResize="0"/>
          <p:nvPr/>
        </p:nvPicPr>
        <p:blipFill>
          <a:blip r:embed="rId4">
            <a:alphaModFix/>
          </a:blip>
          <a:stretch>
            <a:fillRect/>
          </a:stretch>
        </p:blipFill>
        <p:spPr>
          <a:xfrm>
            <a:off x="0" y="0"/>
            <a:ext cx="9144000" cy="4650550"/>
          </a:xfrm>
          <a:prstGeom prst="rect">
            <a:avLst/>
          </a:prstGeom>
          <a:noFill/>
          <a:ln>
            <a:noFill/>
          </a:ln>
        </p:spPr>
      </p:pic>
      <p:pic>
        <p:nvPicPr>
          <p:cNvPr id="597" name="Google Shape;597;p85"/>
          <p:cNvPicPr preferRelativeResize="0"/>
          <p:nvPr/>
        </p:nvPicPr>
        <p:blipFill>
          <a:blip r:embed="rId5">
            <a:alphaModFix/>
          </a:blip>
          <a:stretch>
            <a:fillRect/>
          </a:stretch>
        </p:blipFill>
        <p:spPr>
          <a:xfrm>
            <a:off x="185200" y="0"/>
            <a:ext cx="8773593" cy="4650549"/>
          </a:xfrm>
          <a:prstGeom prst="rect">
            <a:avLst/>
          </a:prstGeom>
          <a:noFill/>
          <a:ln>
            <a:noFill/>
          </a:ln>
        </p:spPr>
      </p:pic>
      <p:pic>
        <p:nvPicPr>
          <p:cNvPr id="598" name="Google Shape;598;p85"/>
          <p:cNvPicPr preferRelativeResize="0"/>
          <p:nvPr/>
        </p:nvPicPr>
        <p:blipFill>
          <a:blip r:embed="rId6">
            <a:alphaModFix/>
          </a:blip>
          <a:stretch>
            <a:fillRect/>
          </a:stretch>
        </p:blipFill>
        <p:spPr>
          <a:xfrm>
            <a:off x="8043860" y="77950"/>
            <a:ext cx="1019175" cy="484028"/>
          </a:xfrm>
          <a:prstGeom prst="rect">
            <a:avLst/>
          </a:prstGeom>
          <a:noFill/>
          <a:ln>
            <a:noFill/>
          </a:ln>
        </p:spPr>
      </p:pic>
    </p:spTree>
  </p:cSld>
  <p:clrMapOvr>
    <a:masterClrMapping/>
  </p:clrMapOvr>
</p:sld>
</file>

<file path=ppt/slides/slide7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602" name="Shape 602"/>
        <p:cNvGrpSpPr/>
        <p:nvPr/>
      </p:nvGrpSpPr>
      <p:grpSpPr>
        <a:xfrm>
          <a:off x="0" y="0"/>
          <a:ext cx="0" cy="0"/>
          <a:chOff x="0" y="0"/>
          <a:chExt cx="0" cy="0"/>
        </a:xfrm>
      </p:grpSpPr>
      <p:pic>
        <p:nvPicPr>
          <p:cNvPr id="603" name="Google Shape;603;p86"/>
          <p:cNvPicPr preferRelativeResize="0"/>
          <p:nvPr/>
        </p:nvPicPr>
        <p:blipFill>
          <a:blip r:embed="rId4">
            <a:alphaModFix/>
          </a:blip>
          <a:stretch>
            <a:fillRect/>
          </a:stretch>
        </p:blipFill>
        <p:spPr>
          <a:xfrm>
            <a:off x="0" y="0"/>
            <a:ext cx="9144000" cy="4650550"/>
          </a:xfrm>
          <a:prstGeom prst="rect">
            <a:avLst/>
          </a:prstGeom>
          <a:noFill/>
          <a:ln>
            <a:noFill/>
          </a:ln>
        </p:spPr>
      </p:pic>
      <p:pic>
        <p:nvPicPr>
          <p:cNvPr id="604" name="Google Shape;604;p86"/>
          <p:cNvPicPr preferRelativeResize="0"/>
          <p:nvPr/>
        </p:nvPicPr>
        <p:blipFill>
          <a:blip r:embed="rId5">
            <a:alphaModFix/>
          </a:blip>
          <a:stretch>
            <a:fillRect/>
          </a:stretch>
        </p:blipFill>
        <p:spPr>
          <a:xfrm>
            <a:off x="249600" y="0"/>
            <a:ext cx="8644809" cy="4650549"/>
          </a:xfrm>
          <a:prstGeom prst="rect">
            <a:avLst/>
          </a:prstGeom>
          <a:noFill/>
          <a:ln>
            <a:noFill/>
          </a:ln>
        </p:spPr>
      </p:pic>
      <p:pic>
        <p:nvPicPr>
          <p:cNvPr id="605" name="Google Shape;605;p86"/>
          <p:cNvPicPr preferRelativeResize="0"/>
          <p:nvPr/>
        </p:nvPicPr>
        <p:blipFill>
          <a:blip r:embed="rId6">
            <a:alphaModFix/>
          </a:blip>
          <a:stretch>
            <a:fillRect/>
          </a:stretch>
        </p:blipFill>
        <p:spPr>
          <a:xfrm>
            <a:off x="8043860" y="77950"/>
            <a:ext cx="1019175" cy="484028"/>
          </a:xfrm>
          <a:prstGeom prst="rect">
            <a:avLst/>
          </a:prstGeom>
          <a:noFill/>
          <a:ln>
            <a:noFill/>
          </a:ln>
        </p:spPr>
      </p:pic>
    </p:spTree>
  </p:cSld>
  <p:clrMapOvr>
    <a:masterClrMapping/>
  </p:clrMapOvr>
</p:sld>
</file>

<file path=ppt/slides/slide7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609" name="Shape 609"/>
        <p:cNvGrpSpPr/>
        <p:nvPr/>
      </p:nvGrpSpPr>
      <p:grpSpPr>
        <a:xfrm>
          <a:off x="0" y="0"/>
          <a:ext cx="0" cy="0"/>
          <a:chOff x="0" y="0"/>
          <a:chExt cx="0" cy="0"/>
        </a:xfrm>
      </p:grpSpPr>
      <p:pic>
        <p:nvPicPr>
          <p:cNvPr id="610" name="Google Shape;610;p87"/>
          <p:cNvPicPr preferRelativeResize="0"/>
          <p:nvPr/>
        </p:nvPicPr>
        <p:blipFill>
          <a:blip r:embed="rId4">
            <a:alphaModFix/>
          </a:blip>
          <a:stretch>
            <a:fillRect/>
          </a:stretch>
        </p:blipFill>
        <p:spPr>
          <a:xfrm>
            <a:off x="0" y="0"/>
            <a:ext cx="9144000" cy="4650550"/>
          </a:xfrm>
          <a:prstGeom prst="rect">
            <a:avLst/>
          </a:prstGeom>
          <a:noFill/>
          <a:ln>
            <a:noFill/>
          </a:ln>
        </p:spPr>
      </p:pic>
      <p:pic>
        <p:nvPicPr>
          <p:cNvPr id="611" name="Google Shape;611;p87"/>
          <p:cNvPicPr preferRelativeResize="0"/>
          <p:nvPr/>
        </p:nvPicPr>
        <p:blipFill>
          <a:blip r:embed="rId5">
            <a:alphaModFix/>
          </a:blip>
          <a:stretch>
            <a:fillRect/>
          </a:stretch>
        </p:blipFill>
        <p:spPr>
          <a:xfrm>
            <a:off x="218763" y="0"/>
            <a:ext cx="8706479" cy="4650549"/>
          </a:xfrm>
          <a:prstGeom prst="rect">
            <a:avLst/>
          </a:prstGeom>
          <a:noFill/>
          <a:ln>
            <a:noFill/>
          </a:ln>
        </p:spPr>
      </p:pic>
      <p:pic>
        <p:nvPicPr>
          <p:cNvPr id="612" name="Google Shape;612;p87"/>
          <p:cNvPicPr preferRelativeResize="0"/>
          <p:nvPr/>
        </p:nvPicPr>
        <p:blipFill>
          <a:blip r:embed="rId6">
            <a:alphaModFix/>
          </a:blip>
          <a:stretch>
            <a:fillRect/>
          </a:stretch>
        </p:blipFill>
        <p:spPr>
          <a:xfrm>
            <a:off x="8043860" y="77950"/>
            <a:ext cx="1019175" cy="484028"/>
          </a:xfrm>
          <a:prstGeom prst="rect">
            <a:avLst/>
          </a:prstGeom>
          <a:noFill/>
          <a:ln>
            <a:noFill/>
          </a:ln>
        </p:spPr>
      </p:pic>
    </p:spTree>
  </p:cSld>
  <p:clrMapOvr>
    <a:masterClrMapping/>
  </p:clrMapOvr>
</p:sld>
</file>

<file path=ppt/slides/slide7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616" name="Shape 616"/>
        <p:cNvGrpSpPr/>
        <p:nvPr/>
      </p:nvGrpSpPr>
      <p:grpSpPr>
        <a:xfrm>
          <a:off x="0" y="0"/>
          <a:ext cx="0" cy="0"/>
          <a:chOff x="0" y="0"/>
          <a:chExt cx="0" cy="0"/>
        </a:xfrm>
      </p:grpSpPr>
      <p:pic>
        <p:nvPicPr>
          <p:cNvPr id="617" name="Google Shape;617;p88"/>
          <p:cNvPicPr preferRelativeResize="0"/>
          <p:nvPr/>
        </p:nvPicPr>
        <p:blipFill>
          <a:blip r:embed="rId4">
            <a:alphaModFix/>
          </a:blip>
          <a:stretch>
            <a:fillRect/>
          </a:stretch>
        </p:blipFill>
        <p:spPr>
          <a:xfrm>
            <a:off x="0" y="0"/>
            <a:ext cx="9144000" cy="4650550"/>
          </a:xfrm>
          <a:prstGeom prst="rect">
            <a:avLst/>
          </a:prstGeom>
          <a:noFill/>
          <a:ln>
            <a:noFill/>
          </a:ln>
        </p:spPr>
      </p:pic>
      <p:pic>
        <p:nvPicPr>
          <p:cNvPr id="618" name="Google Shape;618;p88"/>
          <p:cNvPicPr preferRelativeResize="0"/>
          <p:nvPr/>
        </p:nvPicPr>
        <p:blipFill>
          <a:blip r:embed="rId5">
            <a:alphaModFix/>
          </a:blip>
          <a:stretch>
            <a:fillRect/>
          </a:stretch>
        </p:blipFill>
        <p:spPr>
          <a:xfrm>
            <a:off x="216625" y="0"/>
            <a:ext cx="8710761" cy="4650549"/>
          </a:xfrm>
          <a:prstGeom prst="rect">
            <a:avLst/>
          </a:prstGeom>
          <a:noFill/>
          <a:ln>
            <a:noFill/>
          </a:ln>
        </p:spPr>
      </p:pic>
      <p:pic>
        <p:nvPicPr>
          <p:cNvPr id="619" name="Google Shape;619;p88"/>
          <p:cNvPicPr preferRelativeResize="0"/>
          <p:nvPr/>
        </p:nvPicPr>
        <p:blipFill>
          <a:blip r:embed="rId6">
            <a:alphaModFix/>
          </a:blip>
          <a:stretch>
            <a:fillRect/>
          </a:stretch>
        </p:blipFill>
        <p:spPr>
          <a:xfrm>
            <a:off x="8043860" y="77950"/>
            <a:ext cx="1019175" cy="484028"/>
          </a:xfrm>
          <a:prstGeom prst="rect">
            <a:avLst/>
          </a:prstGeom>
          <a:noFill/>
          <a:ln>
            <a:noFill/>
          </a:ln>
        </p:spPr>
      </p:pic>
    </p:spTree>
  </p:cSld>
  <p:clrMapOvr>
    <a:masterClrMapping/>
  </p:clrMapOvr>
</p:sld>
</file>

<file path=ppt/slides/slide7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623" name="Shape 623"/>
        <p:cNvGrpSpPr/>
        <p:nvPr/>
      </p:nvGrpSpPr>
      <p:grpSpPr>
        <a:xfrm>
          <a:off x="0" y="0"/>
          <a:ext cx="0" cy="0"/>
          <a:chOff x="0" y="0"/>
          <a:chExt cx="0" cy="0"/>
        </a:xfrm>
      </p:grpSpPr>
      <p:pic>
        <p:nvPicPr>
          <p:cNvPr id="624" name="Google Shape;624;p89"/>
          <p:cNvPicPr preferRelativeResize="0"/>
          <p:nvPr/>
        </p:nvPicPr>
        <p:blipFill>
          <a:blip r:embed="rId4">
            <a:alphaModFix/>
          </a:blip>
          <a:stretch>
            <a:fillRect/>
          </a:stretch>
        </p:blipFill>
        <p:spPr>
          <a:xfrm>
            <a:off x="0" y="0"/>
            <a:ext cx="9144000" cy="4650550"/>
          </a:xfrm>
          <a:prstGeom prst="rect">
            <a:avLst/>
          </a:prstGeom>
          <a:noFill/>
          <a:ln>
            <a:noFill/>
          </a:ln>
        </p:spPr>
      </p:pic>
      <p:pic>
        <p:nvPicPr>
          <p:cNvPr id="625" name="Google Shape;625;p89"/>
          <p:cNvPicPr preferRelativeResize="0"/>
          <p:nvPr/>
        </p:nvPicPr>
        <p:blipFill>
          <a:blip r:embed="rId5">
            <a:alphaModFix/>
          </a:blip>
          <a:stretch>
            <a:fillRect/>
          </a:stretch>
        </p:blipFill>
        <p:spPr>
          <a:xfrm>
            <a:off x="121400" y="0"/>
            <a:ext cx="8901201" cy="4650551"/>
          </a:xfrm>
          <a:prstGeom prst="rect">
            <a:avLst/>
          </a:prstGeom>
          <a:noFill/>
          <a:ln>
            <a:noFill/>
          </a:ln>
        </p:spPr>
      </p:pic>
      <p:pic>
        <p:nvPicPr>
          <p:cNvPr id="626" name="Google Shape;626;p89"/>
          <p:cNvPicPr preferRelativeResize="0"/>
          <p:nvPr/>
        </p:nvPicPr>
        <p:blipFill>
          <a:blip r:embed="rId6">
            <a:alphaModFix/>
          </a:blip>
          <a:stretch>
            <a:fillRect/>
          </a:stretch>
        </p:blipFill>
        <p:spPr>
          <a:xfrm>
            <a:off x="8043860" y="77950"/>
            <a:ext cx="1019175" cy="484028"/>
          </a:xfrm>
          <a:prstGeom prst="rect">
            <a:avLst/>
          </a:prstGeom>
          <a:noFill/>
          <a:ln>
            <a:noFill/>
          </a:ln>
        </p:spPr>
      </p:pic>
    </p:spTree>
  </p:cSld>
  <p:clrMapOvr>
    <a:masterClrMapping/>
  </p:clrMapOvr>
</p:sld>
</file>

<file path=ppt/slides/slide7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630" name="Shape 630"/>
        <p:cNvGrpSpPr/>
        <p:nvPr/>
      </p:nvGrpSpPr>
      <p:grpSpPr>
        <a:xfrm>
          <a:off x="0" y="0"/>
          <a:ext cx="0" cy="0"/>
          <a:chOff x="0" y="0"/>
          <a:chExt cx="0" cy="0"/>
        </a:xfrm>
      </p:grpSpPr>
      <p:pic>
        <p:nvPicPr>
          <p:cNvPr id="631" name="Google Shape;631;p90"/>
          <p:cNvPicPr preferRelativeResize="0"/>
          <p:nvPr/>
        </p:nvPicPr>
        <p:blipFill>
          <a:blip r:embed="rId4">
            <a:alphaModFix/>
          </a:blip>
          <a:stretch>
            <a:fillRect/>
          </a:stretch>
        </p:blipFill>
        <p:spPr>
          <a:xfrm>
            <a:off x="0" y="0"/>
            <a:ext cx="9144000" cy="4650550"/>
          </a:xfrm>
          <a:prstGeom prst="rect">
            <a:avLst/>
          </a:prstGeom>
          <a:noFill/>
          <a:ln>
            <a:noFill/>
          </a:ln>
        </p:spPr>
      </p:pic>
      <p:pic>
        <p:nvPicPr>
          <p:cNvPr id="632" name="Google Shape;632;p90"/>
          <p:cNvPicPr preferRelativeResize="0"/>
          <p:nvPr/>
        </p:nvPicPr>
        <p:blipFill>
          <a:blip r:embed="rId5">
            <a:alphaModFix/>
          </a:blip>
          <a:stretch>
            <a:fillRect/>
          </a:stretch>
        </p:blipFill>
        <p:spPr>
          <a:xfrm>
            <a:off x="226925" y="31425"/>
            <a:ext cx="8690143" cy="4587700"/>
          </a:xfrm>
          <a:prstGeom prst="rect">
            <a:avLst/>
          </a:prstGeom>
          <a:noFill/>
          <a:ln>
            <a:noFill/>
          </a:ln>
        </p:spPr>
      </p:pic>
      <p:pic>
        <p:nvPicPr>
          <p:cNvPr id="633" name="Google Shape;633;p90"/>
          <p:cNvPicPr preferRelativeResize="0"/>
          <p:nvPr/>
        </p:nvPicPr>
        <p:blipFill>
          <a:blip r:embed="rId6">
            <a:alphaModFix/>
          </a:blip>
          <a:stretch>
            <a:fillRect/>
          </a:stretch>
        </p:blipFill>
        <p:spPr>
          <a:xfrm>
            <a:off x="8043860" y="77950"/>
            <a:ext cx="1019175" cy="484028"/>
          </a:xfrm>
          <a:prstGeom prst="rect">
            <a:avLst/>
          </a:prstGeom>
          <a:noFill/>
          <a:ln>
            <a:noFill/>
          </a:ln>
        </p:spPr>
      </p:pic>
    </p:spTree>
  </p:cSld>
  <p:clrMapOvr>
    <a:masterClrMapping/>
  </p:clrMapOvr>
</p:sld>
</file>

<file path=ppt/slides/slide7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637" name="Shape 637"/>
        <p:cNvGrpSpPr/>
        <p:nvPr/>
      </p:nvGrpSpPr>
      <p:grpSpPr>
        <a:xfrm>
          <a:off x="0" y="0"/>
          <a:ext cx="0" cy="0"/>
          <a:chOff x="0" y="0"/>
          <a:chExt cx="0" cy="0"/>
        </a:xfrm>
      </p:grpSpPr>
      <p:pic>
        <p:nvPicPr>
          <p:cNvPr id="638" name="Google Shape;638;p91"/>
          <p:cNvPicPr preferRelativeResize="0"/>
          <p:nvPr/>
        </p:nvPicPr>
        <p:blipFill>
          <a:blip r:embed="rId4">
            <a:alphaModFix/>
          </a:blip>
          <a:stretch>
            <a:fillRect/>
          </a:stretch>
        </p:blipFill>
        <p:spPr>
          <a:xfrm>
            <a:off x="0" y="0"/>
            <a:ext cx="9144000" cy="4650550"/>
          </a:xfrm>
          <a:prstGeom prst="rect">
            <a:avLst/>
          </a:prstGeom>
          <a:noFill/>
          <a:ln>
            <a:noFill/>
          </a:ln>
        </p:spPr>
      </p:pic>
      <p:pic>
        <p:nvPicPr>
          <p:cNvPr id="639" name="Google Shape;639;p91"/>
          <p:cNvPicPr preferRelativeResize="0"/>
          <p:nvPr/>
        </p:nvPicPr>
        <p:blipFill>
          <a:blip r:embed="rId5">
            <a:alphaModFix/>
          </a:blip>
          <a:stretch>
            <a:fillRect/>
          </a:stretch>
        </p:blipFill>
        <p:spPr>
          <a:xfrm>
            <a:off x="98550" y="0"/>
            <a:ext cx="8946903" cy="4650551"/>
          </a:xfrm>
          <a:prstGeom prst="rect">
            <a:avLst/>
          </a:prstGeom>
          <a:noFill/>
          <a:ln>
            <a:noFill/>
          </a:ln>
        </p:spPr>
      </p:pic>
      <p:pic>
        <p:nvPicPr>
          <p:cNvPr id="640" name="Google Shape;640;p91"/>
          <p:cNvPicPr preferRelativeResize="0"/>
          <p:nvPr/>
        </p:nvPicPr>
        <p:blipFill>
          <a:blip r:embed="rId6">
            <a:alphaModFix/>
          </a:blip>
          <a:stretch>
            <a:fillRect/>
          </a:stretch>
        </p:blipFill>
        <p:spPr>
          <a:xfrm>
            <a:off x="8043860" y="77950"/>
            <a:ext cx="1019175" cy="484028"/>
          </a:xfrm>
          <a:prstGeom prst="rect">
            <a:avLst/>
          </a:prstGeom>
          <a:noFill/>
          <a:ln>
            <a:noFill/>
          </a:ln>
        </p:spPr>
      </p:pic>
    </p:spTree>
  </p:cSld>
  <p:clrMapOvr>
    <a:masterClrMapping/>
  </p:clrMapOvr>
</p:sld>
</file>

<file path=ppt/slides/slide8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644" name="Shape 644"/>
        <p:cNvGrpSpPr/>
        <p:nvPr/>
      </p:nvGrpSpPr>
      <p:grpSpPr>
        <a:xfrm>
          <a:off x="0" y="0"/>
          <a:ext cx="0" cy="0"/>
          <a:chOff x="0" y="0"/>
          <a:chExt cx="0" cy="0"/>
        </a:xfrm>
      </p:grpSpPr>
      <p:pic>
        <p:nvPicPr>
          <p:cNvPr id="645" name="Google Shape;645;p92"/>
          <p:cNvPicPr preferRelativeResize="0"/>
          <p:nvPr/>
        </p:nvPicPr>
        <p:blipFill>
          <a:blip r:embed="rId4">
            <a:alphaModFix/>
          </a:blip>
          <a:stretch>
            <a:fillRect/>
          </a:stretch>
        </p:blipFill>
        <p:spPr>
          <a:xfrm rot="10800000">
            <a:off x="0" y="11"/>
            <a:ext cx="9143999" cy="4163313"/>
          </a:xfrm>
          <a:prstGeom prst="rect">
            <a:avLst/>
          </a:prstGeom>
          <a:noFill/>
          <a:ln>
            <a:noFill/>
          </a:ln>
        </p:spPr>
      </p:pic>
      <p:pic>
        <p:nvPicPr>
          <p:cNvPr id="646" name="Google Shape;646;p92"/>
          <p:cNvPicPr preferRelativeResize="0"/>
          <p:nvPr/>
        </p:nvPicPr>
        <p:blipFill>
          <a:blip r:embed="rId4">
            <a:alphaModFix/>
          </a:blip>
          <a:stretch>
            <a:fillRect/>
          </a:stretch>
        </p:blipFill>
        <p:spPr>
          <a:xfrm>
            <a:off x="0" y="490086"/>
            <a:ext cx="9143999" cy="4163313"/>
          </a:xfrm>
          <a:prstGeom prst="rect">
            <a:avLst/>
          </a:prstGeom>
          <a:noFill/>
          <a:ln>
            <a:noFill/>
          </a:ln>
        </p:spPr>
      </p:pic>
      <p:pic>
        <p:nvPicPr>
          <p:cNvPr id="647" name="Google Shape;647;p92"/>
          <p:cNvPicPr preferRelativeResize="0"/>
          <p:nvPr/>
        </p:nvPicPr>
        <p:blipFill>
          <a:blip r:embed="rId4">
            <a:alphaModFix/>
          </a:blip>
          <a:stretch>
            <a:fillRect/>
          </a:stretch>
        </p:blipFill>
        <p:spPr>
          <a:xfrm>
            <a:off x="0" y="200025"/>
            <a:ext cx="8837473" cy="4312224"/>
          </a:xfrm>
          <a:prstGeom prst="rect">
            <a:avLst/>
          </a:prstGeom>
          <a:noFill/>
          <a:ln>
            <a:noFill/>
          </a:ln>
        </p:spPr>
      </p:pic>
      <p:pic>
        <p:nvPicPr>
          <p:cNvPr id="648" name="Google Shape;648;p92"/>
          <p:cNvPicPr preferRelativeResize="0"/>
          <p:nvPr/>
        </p:nvPicPr>
        <p:blipFill>
          <a:blip r:embed="rId5">
            <a:alphaModFix/>
          </a:blip>
          <a:stretch>
            <a:fillRect/>
          </a:stretch>
        </p:blipFill>
        <p:spPr>
          <a:xfrm>
            <a:off x="8043860" y="77950"/>
            <a:ext cx="1019175" cy="484028"/>
          </a:xfrm>
          <a:prstGeom prst="rect">
            <a:avLst/>
          </a:prstGeom>
          <a:noFill/>
          <a:ln>
            <a:noFill/>
          </a:ln>
        </p:spPr>
      </p:pic>
    </p:spTree>
  </p:cSld>
  <p:clrMapOvr>
    <a:masterClrMapping/>
  </p:clrMapOvr>
</p:sld>
</file>

<file path=ppt/slides/slide8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652" name="Shape 652"/>
        <p:cNvGrpSpPr/>
        <p:nvPr/>
      </p:nvGrpSpPr>
      <p:grpSpPr>
        <a:xfrm>
          <a:off x="0" y="0"/>
          <a:ext cx="0" cy="0"/>
          <a:chOff x="0" y="0"/>
          <a:chExt cx="0" cy="0"/>
        </a:xfrm>
      </p:grpSpPr>
      <p:pic>
        <p:nvPicPr>
          <p:cNvPr id="653" name="Google Shape;653;p93"/>
          <p:cNvPicPr preferRelativeResize="0"/>
          <p:nvPr/>
        </p:nvPicPr>
        <p:blipFill>
          <a:blip r:embed="rId4">
            <a:alphaModFix/>
          </a:blip>
          <a:stretch>
            <a:fillRect/>
          </a:stretch>
        </p:blipFill>
        <p:spPr>
          <a:xfrm>
            <a:off x="0" y="0"/>
            <a:ext cx="9144000" cy="4650550"/>
          </a:xfrm>
          <a:prstGeom prst="rect">
            <a:avLst/>
          </a:prstGeom>
          <a:noFill/>
          <a:ln>
            <a:noFill/>
          </a:ln>
        </p:spPr>
      </p:pic>
      <p:pic>
        <p:nvPicPr>
          <p:cNvPr id="654" name="Google Shape;654;p93"/>
          <p:cNvPicPr preferRelativeResize="0"/>
          <p:nvPr/>
        </p:nvPicPr>
        <p:blipFill rotWithShape="1">
          <a:blip r:embed="rId5">
            <a:alphaModFix/>
          </a:blip>
          <a:srcRect b="81064" l="93922" r="4507" t="0"/>
          <a:stretch/>
        </p:blipFill>
        <p:spPr>
          <a:xfrm>
            <a:off x="7972421" y="0"/>
            <a:ext cx="1171574" cy="880625"/>
          </a:xfrm>
          <a:prstGeom prst="rect">
            <a:avLst/>
          </a:prstGeom>
          <a:noFill/>
          <a:ln>
            <a:noFill/>
          </a:ln>
        </p:spPr>
      </p:pic>
      <p:pic>
        <p:nvPicPr>
          <p:cNvPr id="655" name="Google Shape;655;p93"/>
          <p:cNvPicPr preferRelativeResize="0"/>
          <p:nvPr/>
        </p:nvPicPr>
        <p:blipFill rotWithShape="1">
          <a:blip r:embed="rId5">
            <a:alphaModFix/>
          </a:blip>
          <a:srcRect b="81064" l="0" r="4507" t="0"/>
          <a:stretch/>
        </p:blipFill>
        <p:spPr>
          <a:xfrm>
            <a:off x="305250" y="0"/>
            <a:ext cx="7738602" cy="880625"/>
          </a:xfrm>
          <a:prstGeom prst="rect">
            <a:avLst/>
          </a:prstGeom>
          <a:noFill/>
          <a:ln>
            <a:noFill/>
          </a:ln>
        </p:spPr>
      </p:pic>
      <p:pic>
        <p:nvPicPr>
          <p:cNvPr id="656" name="Google Shape;656;p93"/>
          <p:cNvPicPr preferRelativeResize="0"/>
          <p:nvPr/>
        </p:nvPicPr>
        <p:blipFill>
          <a:blip r:embed="rId6">
            <a:alphaModFix/>
          </a:blip>
          <a:stretch>
            <a:fillRect/>
          </a:stretch>
        </p:blipFill>
        <p:spPr>
          <a:xfrm>
            <a:off x="8043860" y="77950"/>
            <a:ext cx="1019175" cy="484028"/>
          </a:xfrm>
          <a:prstGeom prst="rect">
            <a:avLst/>
          </a:prstGeom>
          <a:noFill/>
          <a:ln>
            <a:noFill/>
          </a:ln>
        </p:spPr>
      </p:pic>
      <p:pic>
        <p:nvPicPr>
          <p:cNvPr id="657" name="Google Shape;657;p93"/>
          <p:cNvPicPr preferRelativeResize="0"/>
          <p:nvPr/>
        </p:nvPicPr>
        <p:blipFill rotWithShape="1">
          <a:blip r:embed="rId5">
            <a:alphaModFix/>
          </a:blip>
          <a:srcRect b="0" l="0" r="0" t="18936"/>
          <a:stretch/>
        </p:blipFill>
        <p:spPr>
          <a:xfrm>
            <a:off x="0" y="654625"/>
            <a:ext cx="9143998" cy="3865426"/>
          </a:xfrm>
          <a:prstGeom prst="rect">
            <a:avLst/>
          </a:prstGeom>
          <a:noFill/>
          <a:ln>
            <a:noFill/>
          </a:ln>
        </p:spPr>
      </p:pic>
    </p:spTree>
  </p:cSld>
  <p:clrMapOvr>
    <a:masterClrMapping/>
  </p:clrMapOvr>
</p:sld>
</file>

<file path=ppt/slides/slide8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661" name="Shape 661"/>
        <p:cNvGrpSpPr/>
        <p:nvPr/>
      </p:nvGrpSpPr>
      <p:grpSpPr>
        <a:xfrm>
          <a:off x="0" y="0"/>
          <a:ext cx="0" cy="0"/>
          <a:chOff x="0" y="0"/>
          <a:chExt cx="0" cy="0"/>
        </a:xfrm>
      </p:grpSpPr>
      <p:pic>
        <p:nvPicPr>
          <p:cNvPr id="662" name="Google Shape;662;p94"/>
          <p:cNvPicPr preferRelativeResize="0"/>
          <p:nvPr/>
        </p:nvPicPr>
        <p:blipFill>
          <a:blip r:embed="rId4">
            <a:alphaModFix/>
          </a:blip>
          <a:stretch>
            <a:fillRect/>
          </a:stretch>
        </p:blipFill>
        <p:spPr>
          <a:xfrm>
            <a:off x="0" y="0"/>
            <a:ext cx="9144000" cy="4650551"/>
          </a:xfrm>
          <a:prstGeom prst="rect">
            <a:avLst/>
          </a:prstGeom>
          <a:noFill/>
          <a:ln>
            <a:noFill/>
          </a:ln>
        </p:spPr>
      </p:pic>
      <p:pic>
        <p:nvPicPr>
          <p:cNvPr id="663" name="Google Shape;663;p94"/>
          <p:cNvPicPr preferRelativeResize="0"/>
          <p:nvPr/>
        </p:nvPicPr>
        <p:blipFill rotWithShape="1">
          <a:blip r:embed="rId4">
            <a:alphaModFix/>
          </a:blip>
          <a:srcRect b="0" l="83220" r="0" t="81516"/>
          <a:stretch/>
        </p:blipFill>
        <p:spPr>
          <a:xfrm>
            <a:off x="7609600" y="1"/>
            <a:ext cx="1534400" cy="859599"/>
          </a:xfrm>
          <a:prstGeom prst="rect">
            <a:avLst/>
          </a:prstGeom>
          <a:noFill/>
          <a:ln>
            <a:noFill/>
          </a:ln>
        </p:spPr>
      </p:pic>
      <p:pic>
        <p:nvPicPr>
          <p:cNvPr id="664" name="Google Shape;664;p94"/>
          <p:cNvPicPr preferRelativeResize="0"/>
          <p:nvPr/>
        </p:nvPicPr>
        <p:blipFill rotWithShape="1">
          <a:blip r:embed="rId4">
            <a:alphaModFix/>
          </a:blip>
          <a:srcRect b="86929" l="0" r="5402" t="0"/>
          <a:stretch/>
        </p:blipFill>
        <p:spPr>
          <a:xfrm>
            <a:off x="270250" y="0"/>
            <a:ext cx="7773601" cy="607874"/>
          </a:xfrm>
          <a:prstGeom prst="rect">
            <a:avLst/>
          </a:prstGeom>
          <a:noFill/>
          <a:ln>
            <a:noFill/>
          </a:ln>
        </p:spPr>
      </p:pic>
      <p:pic>
        <p:nvPicPr>
          <p:cNvPr id="665" name="Google Shape;665;p94"/>
          <p:cNvPicPr preferRelativeResize="0"/>
          <p:nvPr/>
        </p:nvPicPr>
        <p:blipFill>
          <a:blip r:embed="rId5">
            <a:alphaModFix/>
          </a:blip>
          <a:stretch>
            <a:fillRect/>
          </a:stretch>
        </p:blipFill>
        <p:spPr>
          <a:xfrm>
            <a:off x="8043860" y="77950"/>
            <a:ext cx="1019175" cy="484028"/>
          </a:xfrm>
          <a:prstGeom prst="rect">
            <a:avLst/>
          </a:prstGeom>
          <a:noFill/>
          <a:ln>
            <a:noFill/>
          </a:ln>
        </p:spPr>
      </p:pic>
      <p:pic>
        <p:nvPicPr>
          <p:cNvPr id="666" name="Google Shape;666;p94"/>
          <p:cNvPicPr preferRelativeResize="0"/>
          <p:nvPr/>
        </p:nvPicPr>
        <p:blipFill rotWithShape="1">
          <a:blip r:embed="rId4">
            <a:alphaModFix/>
          </a:blip>
          <a:srcRect b="0" l="0" r="0" t="14749"/>
          <a:stretch/>
        </p:blipFill>
        <p:spPr>
          <a:xfrm>
            <a:off x="270225" y="685800"/>
            <a:ext cx="8603527" cy="3964750"/>
          </a:xfrm>
          <a:prstGeom prst="rect">
            <a:avLst/>
          </a:prstGeom>
          <a:noFill/>
          <a:ln>
            <a:noFill/>
          </a:ln>
        </p:spPr>
      </p:pic>
    </p:spTree>
  </p:cSld>
  <p:clrMapOvr>
    <a:masterClrMapping/>
  </p:clrMapOvr>
</p:sld>
</file>

<file path=ppt/slides/slide8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670" name="Shape 670"/>
        <p:cNvGrpSpPr/>
        <p:nvPr/>
      </p:nvGrpSpPr>
      <p:grpSpPr>
        <a:xfrm>
          <a:off x="0" y="0"/>
          <a:ext cx="0" cy="0"/>
          <a:chOff x="0" y="0"/>
          <a:chExt cx="0" cy="0"/>
        </a:xfrm>
      </p:grpSpPr>
      <p:pic>
        <p:nvPicPr>
          <p:cNvPr id="671" name="Google Shape;671;p95"/>
          <p:cNvPicPr preferRelativeResize="0"/>
          <p:nvPr/>
        </p:nvPicPr>
        <p:blipFill>
          <a:blip r:embed="rId4">
            <a:alphaModFix/>
          </a:blip>
          <a:stretch>
            <a:fillRect/>
          </a:stretch>
        </p:blipFill>
        <p:spPr>
          <a:xfrm>
            <a:off x="0" y="0"/>
            <a:ext cx="9144000" cy="4650550"/>
          </a:xfrm>
          <a:prstGeom prst="rect">
            <a:avLst/>
          </a:prstGeom>
          <a:noFill/>
          <a:ln>
            <a:noFill/>
          </a:ln>
        </p:spPr>
      </p:pic>
      <p:pic>
        <p:nvPicPr>
          <p:cNvPr id="672" name="Google Shape;672;p95"/>
          <p:cNvPicPr preferRelativeResize="0"/>
          <p:nvPr/>
        </p:nvPicPr>
        <p:blipFill rotWithShape="1">
          <a:blip r:embed="rId5">
            <a:alphaModFix/>
          </a:blip>
          <a:srcRect b="84230" l="0" r="3633" t="0"/>
          <a:stretch/>
        </p:blipFill>
        <p:spPr>
          <a:xfrm>
            <a:off x="258400" y="32975"/>
            <a:ext cx="7721825" cy="722975"/>
          </a:xfrm>
          <a:prstGeom prst="rect">
            <a:avLst/>
          </a:prstGeom>
          <a:noFill/>
          <a:ln>
            <a:noFill/>
          </a:ln>
        </p:spPr>
      </p:pic>
      <p:pic>
        <p:nvPicPr>
          <p:cNvPr id="673" name="Google Shape;673;p95"/>
          <p:cNvPicPr preferRelativeResize="0"/>
          <p:nvPr/>
        </p:nvPicPr>
        <p:blipFill>
          <a:blip r:embed="rId6">
            <a:alphaModFix/>
          </a:blip>
          <a:stretch>
            <a:fillRect/>
          </a:stretch>
        </p:blipFill>
        <p:spPr>
          <a:xfrm>
            <a:off x="8043860" y="77950"/>
            <a:ext cx="1019175" cy="484028"/>
          </a:xfrm>
          <a:prstGeom prst="rect">
            <a:avLst/>
          </a:prstGeom>
          <a:noFill/>
          <a:ln>
            <a:noFill/>
          </a:ln>
        </p:spPr>
      </p:pic>
      <p:pic>
        <p:nvPicPr>
          <p:cNvPr id="674" name="Google Shape;674;p95"/>
          <p:cNvPicPr preferRelativeResize="0"/>
          <p:nvPr/>
        </p:nvPicPr>
        <p:blipFill rotWithShape="1">
          <a:blip r:embed="rId5">
            <a:alphaModFix/>
          </a:blip>
          <a:srcRect b="0" l="0" r="0" t="17471"/>
          <a:stretch/>
        </p:blipFill>
        <p:spPr>
          <a:xfrm>
            <a:off x="258375" y="833875"/>
            <a:ext cx="8627225" cy="3783699"/>
          </a:xfrm>
          <a:prstGeom prst="rect">
            <a:avLst/>
          </a:prstGeom>
          <a:noFill/>
          <a:ln>
            <a:noFill/>
          </a:ln>
        </p:spPr>
      </p:pic>
    </p:spTree>
  </p:cSld>
  <p:clrMapOvr>
    <a:masterClrMapping/>
  </p:clrMapOvr>
</p:sld>
</file>

<file path=ppt/slides/slide8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678" name="Shape 678"/>
        <p:cNvGrpSpPr/>
        <p:nvPr/>
      </p:nvGrpSpPr>
      <p:grpSpPr>
        <a:xfrm>
          <a:off x="0" y="0"/>
          <a:ext cx="0" cy="0"/>
          <a:chOff x="0" y="0"/>
          <a:chExt cx="0" cy="0"/>
        </a:xfrm>
      </p:grpSpPr>
      <p:pic>
        <p:nvPicPr>
          <p:cNvPr id="679" name="Google Shape;679;p96"/>
          <p:cNvPicPr preferRelativeResize="0"/>
          <p:nvPr/>
        </p:nvPicPr>
        <p:blipFill>
          <a:blip r:embed="rId4">
            <a:alphaModFix/>
          </a:blip>
          <a:stretch>
            <a:fillRect/>
          </a:stretch>
        </p:blipFill>
        <p:spPr>
          <a:xfrm>
            <a:off x="0" y="0"/>
            <a:ext cx="9144000" cy="4650550"/>
          </a:xfrm>
          <a:prstGeom prst="rect">
            <a:avLst/>
          </a:prstGeom>
          <a:noFill/>
          <a:ln>
            <a:noFill/>
          </a:ln>
        </p:spPr>
      </p:pic>
      <p:pic>
        <p:nvPicPr>
          <p:cNvPr id="680" name="Google Shape;680;p96"/>
          <p:cNvPicPr preferRelativeResize="0"/>
          <p:nvPr/>
        </p:nvPicPr>
        <p:blipFill rotWithShape="1">
          <a:blip r:embed="rId5">
            <a:alphaModFix/>
          </a:blip>
          <a:srcRect b="85086" l="0" r="4462" t="0"/>
          <a:stretch/>
        </p:blipFill>
        <p:spPr>
          <a:xfrm>
            <a:off x="239425" y="0"/>
            <a:ext cx="7701825" cy="693600"/>
          </a:xfrm>
          <a:prstGeom prst="rect">
            <a:avLst/>
          </a:prstGeom>
          <a:noFill/>
          <a:ln>
            <a:noFill/>
          </a:ln>
        </p:spPr>
      </p:pic>
      <p:pic>
        <p:nvPicPr>
          <p:cNvPr id="681" name="Google Shape;681;p96"/>
          <p:cNvPicPr preferRelativeResize="0"/>
          <p:nvPr/>
        </p:nvPicPr>
        <p:blipFill>
          <a:blip r:embed="rId6">
            <a:alphaModFix/>
          </a:blip>
          <a:stretch>
            <a:fillRect/>
          </a:stretch>
        </p:blipFill>
        <p:spPr>
          <a:xfrm>
            <a:off x="8043860" y="77950"/>
            <a:ext cx="1019175" cy="484028"/>
          </a:xfrm>
          <a:prstGeom prst="rect">
            <a:avLst/>
          </a:prstGeom>
          <a:noFill/>
          <a:ln>
            <a:noFill/>
          </a:ln>
        </p:spPr>
      </p:pic>
      <p:pic>
        <p:nvPicPr>
          <p:cNvPr id="682" name="Google Shape;682;p96"/>
          <p:cNvPicPr preferRelativeResize="0"/>
          <p:nvPr/>
        </p:nvPicPr>
        <p:blipFill rotWithShape="1">
          <a:blip r:embed="rId5">
            <a:alphaModFix/>
          </a:blip>
          <a:srcRect b="0" l="0" r="0" t="16086"/>
          <a:stretch/>
        </p:blipFill>
        <p:spPr>
          <a:xfrm>
            <a:off x="239425" y="748150"/>
            <a:ext cx="8665150" cy="3902400"/>
          </a:xfrm>
          <a:prstGeom prst="rect">
            <a:avLst/>
          </a:prstGeom>
          <a:noFill/>
          <a:ln>
            <a:noFill/>
          </a:ln>
        </p:spPr>
      </p:pic>
    </p:spTree>
  </p:cSld>
  <p:clrMapOvr>
    <a:masterClrMapping/>
  </p:clrMapOvr>
</p:sld>
</file>

<file path=ppt/slides/slide8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686" name="Shape 686"/>
        <p:cNvGrpSpPr/>
        <p:nvPr/>
      </p:nvGrpSpPr>
      <p:grpSpPr>
        <a:xfrm>
          <a:off x="0" y="0"/>
          <a:ext cx="0" cy="0"/>
          <a:chOff x="0" y="0"/>
          <a:chExt cx="0" cy="0"/>
        </a:xfrm>
      </p:grpSpPr>
      <p:pic>
        <p:nvPicPr>
          <p:cNvPr id="687" name="Google Shape;687;p97"/>
          <p:cNvPicPr preferRelativeResize="0"/>
          <p:nvPr/>
        </p:nvPicPr>
        <p:blipFill>
          <a:blip r:embed="rId4">
            <a:alphaModFix/>
          </a:blip>
          <a:stretch>
            <a:fillRect/>
          </a:stretch>
        </p:blipFill>
        <p:spPr>
          <a:xfrm>
            <a:off x="0" y="0"/>
            <a:ext cx="9144001" cy="4650550"/>
          </a:xfrm>
          <a:prstGeom prst="rect">
            <a:avLst/>
          </a:prstGeom>
          <a:noFill/>
          <a:ln>
            <a:noFill/>
          </a:ln>
        </p:spPr>
      </p:pic>
      <p:pic>
        <p:nvPicPr>
          <p:cNvPr id="688" name="Google Shape;688;p97"/>
          <p:cNvPicPr preferRelativeResize="0"/>
          <p:nvPr/>
        </p:nvPicPr>
        <p:blipFill rotWithShape="1">
          <a:blip r:embed="rId5">
            <a:alphaModFix/>
          </a:blip>
          <a:srcRect b="0" l="0" r="0" t="20892"/>
          <a:stretch/>
        </p:blipFill>
        <p:spPr>
          <a:xfrm>
            <a:off x="275075" y="923925"/>
            <a:ext cx="8593875" cy="3679001"/>
          </a:xfrm>
          <a:prstGeom prst="rect">
            <a:avLst/>
          </a:prstGeom>
          <a:noFill/>
          <a:ln>
            <a:noFill/>
          </a:ln>
        </p:spPr>
      </p:pic>
      <p:pic>
        <p:nvPicPr>
          <p:cNvPr id="689" name="Google Shape;689;p97"/>
          <p:cNvPicPr preferRelativeResize="0"/>
          <p:nvPr/>
        </p:nvPicPr>
        <p:blipFill>
          <a:blip r:embed="rId6">
            <a:alphaModFix/>
          </a:blip>
          <a:stretch>
            <a:fillRect/>
          </a:stretch>
        </p:blipFill>
        <p:spPr>
          <a:xfrm>
            <a:off x="8043860" y="77950"/>
            <a:ext cx="1019175" cy="484028"/>
          </a:xfrm>
          <a:prstGeom prst="rect">
            <a:avLst/>
          </a:prstGeom>
          <a:noFill/>
          <a:ln>
            <a:noFill/>
          </a:ln>
        </p:spPr>
      </p:pic>
    </p:spTree>
  </p:cSld>
  <p:clrMapOvr>
    <a:masterClrMapping/>
  </p:clrMapOvr>
</p:sld>
</file>

<file path=ppt/slides/slide8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693" name="Shape 693"/>
        <p:cNvGrpSpPr/>
        <p:nvPr/>
      </p:nvGrpSpPr>
      <p:grpSpPr>
        <a:xfrm>
          <a:off x="0" y="0"/>
          <a:ext cx="0" cy="0"/>
          <a:chOff x="0" y="0"/>
          <a:chExt cx="0" cy="0"/>
        </a:xfrm>
      </p:grpSpPr>
      <p:pic>
        <p:nvPicPr>
          <p:cNvPr id="694" name="Google Shape;694;p98"/>
          <p:cNvPicPr preferRelativeResize="0"/>
          <p:nvPr/>
        </p:nvPicPr>
        <p:blipFill>
          <a:blip r:embed="rId4">
            <a:alphaModFix/>
          </a:blip>
          <a:stretch>
            <a:fillRect/>
          </a:stretch>
        </p:blipFill>
        <p:spPr>
          <a:xfrm>
            <a:off x="0" y="0"/>
            <a:ext cx="9144000" cy="4657725"/>
          </a:xfrm>
          <a:prstGeom prst="rect">
            <a:avLst/>
          </a:prstGeom>
          <a:noFill/>
          <a:ln>
            <a:noFill/>
          </a:ln>
        </p:spPr>
      </p:pic>
      <p:pic>
        <p:nvPicPr>
          <p:cNvPr id="695" name="Google Shape;695;p98"/>
          <p:cNvPicPr preferRelativeResize="0"/>
          <p:nvPr/>
        </p:nvPicPr>
        <p:blipFill>
          <a:blip r:embed="rId5">
            <a:alphaModFix/>
          </a:blip>
          <a:stretch>
            <a:fillRect/>
          </a:stretch>
        </p:blipFill>
        <p:spPr>
          <a:xfrm>
            <a:off x="0" y="76200"/>
            <a:ext cx="9143999" cy="4391949"/>
          </a:xfrm>
          <a:prstGeom prst="rect">
            <a:avLst/>
          </a:prstGeom>
          <a:noFill/>
          <a:ln>
            <a:noFill/>
          </a:ln>
        </p:spPr>
      </p:pic>
      <p:pic>
        <p:nvPicPr>
          <p:cNvPr id="696" name="Google Shape;696;p98"/>
          <p:cNvPicPr preferRelativeResize="0"/>
          <p:nvPr/>
        </p:nvPicPr>
        <p:blipFill>
          <a:blip r:embed="rId6">
            <a:alphaModFix/>
          </a:blip>
          <a:stretch>
            <a:fillRect/>
          </a:stretch>
        </p:blipFill>
        <p:spPr>
          <a:xfrm>
            <a:off x="8043860" y="77950"/>
            <a:ext cx="1019175" cy="484028"/>
          </a:xfrm>
          <a:prstGeom prst="rect">
            <a:avLst/>
          </a:prstGeom>
          <a:noFill/>
          <a:ln>
            <a:noFill/>
          </a:ln>
        </p:spPr>
      </p:pic>
    </p:spTree>
  </p:cSld>
  <p:clrMapOvr>
    <a:masterClrMapping/>
  </p:clrMapOvr>
</p:sld>
</file>

<file path=ppt/slides/slide8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700" name="Shape 700"/>
        <p:cNvGrpSpPr/>
        <p:nvPr/>
      </p:nvGrpSpPr>
      <p:grpSpPr>
        <a:xfrm>
          <a:off x="0" y="0"/>
          <a:ext cx="0" cy="0"/>
          <a:chOff x="0" y="0"/>
          <a:chExt cx="0" cy="0"/>
        </a:xfrm>
      </p:grpSpPr>
      <p:pic>
        <p:nvPicPr>
          <p:cNvPr id="701" name="Google Shape;701;p99"/>
          <p:cNvPicPr preferRelativeResize="0"/>
          <p:nvPr/>
        </p:nvPicPr>
        <p:blipFill>
          <a:blip r:embed="rId4">
            <a:alphaModFix/>
          </a:blip>
          <a:stretch>
            <a:fillRect/>
          </a:stretch>
        </p:blipFill>
        <p:spPr>
          <a:xfrm>
            <a:off x="0" y="0"/>
            <a:ext cx="9144000" cy="4657725"/>
          </a:xfrm>
          <a:prstGeom prst="rect">
            <a:avLst/>
          </a:prstGeom>
          <a:noFill/>
          <a:ln>
            <a:noFill/>
          </a:ln>
        </p:spPr>
      </p:pic>
      <p:pic>
        <p:nvPicPr>
          <p:cNvPr id="702" name="Google Shape;702;p99"/>
          <p:cNvPicPr preferRelativeResize="0"/>
          <p:nvPr/>
        </p:nvPicPr>
        <p:blipFill>
          <a:blip r:embed="rId5">
            <a:alphaModFix/>
          </a:blip>
          <a:stretch>
            <a:fillRect/>
          </a:stretch>
        </p:blipFill>
        <p:spPr>
          <a:xfrm>
            <a:off x="327188" y="0"/>
            <a:ext cx="8489627" cy="4657725"/>
          </a:xfrm>
          <a:prstGeom prst="rect">
            <a:avLst/>
          </a:prstGeom>
          <a:noFill/>
          <a:ln>
            <a:noFill/>
          </a:ln>
        </p:spPr>
      </p:pic>
      <p:pic>
        <p:nvPicPr>
          <p:cNvPr id="703" name="Google Shape;703;p99"/>
          <p:cNvPicPr preferRelativeResize="0"/>
          <p:nvPr/>
        </p:nvPicPr>
        <p:blipFill>
          <a:blip r:embed="rId6">
            <a:alphaModFix/>
          </a:blip>
          <a:stretch>
            <a:fillRect/>
          </a:stretch>
        </p:blipFill>
        <p:spPr>
          <a:xfrm>
            <a:off x="8043860" y="77950"/>
            <a:ext cx="1019175" cy="484028"/>
          </a:xfrm>
          <a:prstGeom prst="rect">
            <a:avLst/>
          </a:prstGeom>
          <a:noFill/>
          <a:ln>
            <a:noFill/>
          </a:ln>
        </p:spPr>
      </p:pic>
    </p:spTree>
  </p:cSld>
  <p:clrMapOvr>
    <a:masterClrMapping/>
  </p:clrMapOvr>
</p:sld>
</file>

<file path=ppt/slides/slide8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707" name="Shape 707"/>
        <p:cNvGrpSpPr/>
        <p:nvPr/>
      </p:nvGrpSpPr>
      <p:grpSpPr>
        <a:xfrm>
          <a:off x="0" y="0"/>
          <a:ext cx="0" cy="0"/>
          <a:chOff x="0" y="0"/>
          <a:chExt cx="0" cy="0"/>
        </a:xfrm>
      </p:grpSpPr>
      <p:pic>
        <p:nvPicPr>
          <p:cNvPr id="708" name="Google Shape;708;p100"/>
          <p:cNvPicPr preferRelativeResize="0"/>
          <p:nvPr/>
        </p:nvPicPr>
        <p:blipFill>
          <a:blip r:embed="rId4">
            <a:alphaModFix/>
          </a:blip>
          <a:stretch>
            <a:fillRect/>
          </a:stretch>
        </p:blipFill>
        <p:spPr>
          <a:xfrm>
            <a:off x="0" y="0"/>
            <a:ext cx="9144000" cy="4657725"/>
          </a:xfrm>
          <a:prstGeom prst="rect">
            <a:avLst/>
          </a:prstGeom>
          <a:noFill/>
          <a:ln>
            <a:noFill/>
          </a:ln>
        </p:spPr>
      </p:pic>
      <p:pic>
        <p:nvPicPr>
          <p:cNvPr id="709" name="Google Shape;709;p100"/>
          <p:cNvPicPr preferRelativeResize="0"/>
          <p:nvPr/>
        </p:nvPicPr>
        <p:blipFill rotWithShape="1">
          <a:blip r:embed="rId5">
            <a:alphaModFix/>
          </a:blip>
          <a:srcRect b="4086" l="0" r="0" t="0"/>
          <a:stretch/>
        </p:blipFill>
        <p:spPr>
          <a:xfrm>
            <a:off x="0" y="0"/>
            <a:ext cx="9143998" cy="4657726"/>
          </a:xfrm>
          <a:prstGeom prst="rect">
            <a:avLst/>
          </a:prstGeom>
          <a:noFill/>
          <a:ln>
            <a:noFill/>
          </a:ln>
        </p:spPr>
      </p:pic>
      <p:pic>
        <p:nvPicPr>
          <p:cNvPr id="710" name="Google Shape;710;p100"/>
          <p:cNvPicPr preferRelativeResize="0"/>
          <p:nvPr/>
        </p:nvPicPr>
        <p:blipFill>
          <a:blip r:embed="rId6">
            <a:alphaModFix/>
          </a:blip>
          <a:stretch>
            <a:fillRect/>
          </a:stretch>
        </p:blipFill>
        <p:spPr>
          <a:xfrm>
            <a:off x="8043860" y="77950"/>
            <a:ext cx="1019175" cy="484028"/>
          </a:xfrm>
          <a:prstGeom prst="rect">
            <a:avLst/>
          </a:prstGeom>
          <a:noFill/>
          <a:ln>
            <a:noFill/>
          </a:ln>
        </p:spPr>
      </p:pic>
    </p:spTree>
  </p:cSld>
  <p:clrMapOvr>
    <a:masterClrMapping/>
  </p:clrMapOvr>
</p:sld>
</file>

<file path=ppt/slides/slide8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714" name="Shape 714"/>
        <p:cNvGrpSpPr/>
        <p:nvPr/>
      </p:nvGrpSpPr>
      <p:grpSpPr>
        <a:xfrm>
          <a:off x="0" y="0"/>
          <a:ext cx="0" cy="0"/>
          <a:chOff x="0" y="0"/>
          <a:chExt cx="0" cy="0"/>
        </a:xfrm>
      </p:grpSpPr>
      <p:pic>
        <p:nvPicPr>
          <p:cNvPr id="715" name="Google Shape;715;p101"/>
          <p:cNvPicPr preferRelativeResize="0"/>
          <p:nvPr/>
        </p:nvPicPr>
        <p:blipFill>
          <a:blip r:embed="rId4">
            <a:alphaModFix/>
          </a:blip>
          <a:stretch>
            <a:fillRect/>
          </a:stretch>
        </p:blipFill>
        <p:spPr>
          <a:xfrm>
            <a:off x="0" y="0"/>
            <a:ext cx="9144000" cy="4657725"/>
          </a:xfrm>
          <a:prstGeom prst="rect">
            <a:avLst/>
          </a:prstGeom>
          <a:noFill/>
          <a:ln>
            <a:noFill/>
          </a:ln>
        </p:spPr>
      </p:pic>
      <p:pic>
        <p:nvPicPr>
          <p:cNvPr id="716" name="Google Shape;716;p101"/>
          <p:cNvPicPr preferRelativeResize="0"/>
          <p:nvPr/>
        </p:nvPicPr>
        <p:blipFill>
          <a:blip r:embed="rId5">
            <a:alphaModFix/>
          </a:blip>
          <a:stretch>
            <a:fillRect/>
          </a:stretch>
        </p:blipFill>
        <p:spPr>
          <a:xfrm>
            <a:off x="296338" y="0"/>
            <a:ext cx="8551319" cy="4657724"/>
          </a:xfrm>
          <a:prstGeom prst="rect">
            <a:avLst/>
          </a:prstGeom>
          <a:noFill/>
          <a:ln>
            <a:noFill/>
          </a:ln>
        </p:spPr>
      </p:pic>
      <p:pic>
        <p:nvPicPr>
          <p:cNvPr id="717" name="Google Shape;717;p101"/>
          <p:cNvPicPr preferRelativeResize="0"/>
          <p:nvPr/>
        </p:nvPicPr>
        <p:blipFill>
          <a:blip r:embed="rId6">
            <a:alphaModFix/>
          </a:blip>
          <a:stretch>
            <a:fillRect/>
          </a:stretch>
        </p:blipFill>
        <p:spPr>
          <a:xfrm>
            <a:off x="8043860" y="77950"/>
            <a:ext cx="1019175" cy="484028"/>
          </a:xfrm>
          <a:prstGeom prst="rect">
            <a:avLst/>
          </a:prstGeom>
          <a:noFill/>
          <a:ln>
            <a:noFill/>
          </a:ln>
        </p:spPr>
      </p:pic>
    </p:spTree>
  </p:cSld>
  <p:clrMapOvr>
    <a:masterClrMapping/>
  </p:clrMapOvr>
</p:sld>
</file>

<file path=ppt/slides/slide9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721" name="Shape 721"/>
        <p:cNvGrpSpPr/>
        <p:nvPr/>
      </p:nvGrpSpPr>
      <p:grpSpPr>
        <a:xfrm>
          <a:off x="0" y="0"/>
          <a:ext cx="0" cy="0"/>
          <a:chOff x="0" y="0"/>
          <a:chExt cx="0" cy="0"/>
        </a:xfrm>
      </p:grpSpPr>
      <p:pic>
        <p:nvPicPr>
          <p:cNvPr id="722" name="Google Shape;722;p102"/>
          <p:cNvPicPr preferRelativeResize="0"/>
          <p:nvPr/>
        </p:nvPicPr>
        <p:blipFill>
          <a:blip r:embed="rId4">
            <a:alphaModFix/>
          </a:blip>
          <a:stretch>
            <a:fillRect/>
          </a:stretch>
        </p:blipFill>
        <p:spPr>
          <a:xfrm>
            <a:off x="0" y="0"/>
            <a:ext cx="9144000" cy="4657725"/>
          </a:xfrm>
          <a:prstGeom prst="rect">
            <a:avLst/>
          </a:prstGeom>
          <a:noFill/>
          <a:ln>
            <a:noFill/>
          </a:ln>
        </p:spPr>
      </p:pic>
      <p:pic>
        <p:nvPicPr>
          <p:cNvPr id="723" name="Google Shape;723;p102"/>
          <p:cNvPicPr preferRelativeResize="0"/>
          <p:nvPr/>
        </p:nvPicPr>
        <p:blipFill>
          <a:blip r:embed="rId5">
            <a:alphaModFix/>
          </a:blip>
          <a:stretch>
            <a:fillRect/>
          </a:stretch>
        </p:blipFill>
        <p:spPr>
          <a:xfrm>
            <a:off x="34642" y="0"/>
            <a:ext cx="8607132" cy="4657725"/>
          </a:xfrm>
          <a:prstGeom prst="rect">
            <a:avLst/>
          </a:prstGeom>
          <a:noFill/>
          <a:ln>
            <a:noFill/>
          </a:ln>
        </p:spPr>
      </p:pic>
      <p:pic>
        <p:nvPicPr>
          <p:cNvPr id="724" name="Google Shape;724;p102"/>
          <p:cNvPicPr preferRelativeResize="0"/>
          <p:nvPr/>
        </p:nvPicPr>
        <p:blipFill>
          <a:blip r:embed="rId6">
            <a:alphaModFix/>
          </a:blip>
          <a:stretch>
            <a:fillRect/>
          </a:stretch>
        </p:blipFill>
        <p:spPr>
          <a:xfrm>
            <a:off x="8043860" y="77950"/>
            <a:ext cx="1019175" cy="484028"/>
          </a:xfrm>
          <a:prstGeom prst="rect">
            <a:avLst/>
          </a:prstGeom>
          <a:noFill/>
          <a:ln>
            <a:noFill/>
          </a:ln>
        </p:spPr>
      </p:pic>
    </p:spTree>
  </p:cSld>
  <p:clrMapOvr>
    <a:masterClrMapping/>
  </p:clrMapOvr>
</p:sld>
</file>

<file path=ppt/slides/slide9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728" name="Shape 728"/>
        <p:cNvGrpSpPr/>
        <p:nvPr/>
      </p:nvGrpSpPr>
      <p:grpSpPr>
        <a:xfrm>
          <a:off x="0" y="0"/>
          <a:ext cx="0" cy="0"/>
          <a:chOff x="0" y="0"/>
          <a:chExt cx="0" cy="0"/>
        </a:xfrm>
      </p:grpSpPr>
      <p:pic>
        <p:nvPicPr>
          <p:cNvPr id="729" name="Google Shape;729;p103"/>
          <p:cNvPicPr preferRelativeResize="0"/>
          <p:nvPr/>
        </p:nvPicPr>
        <p:blipFill rotWithShape="1">
          <a:blip r:embed="rId4">
            <a:alphaModFix/>
          </a:blip>
          <a:srcRect b="0" l="98586" r="0" t="0"/>
          <a:stretch/>
        </p:blipFill>
        <p:spPr>
          <a:xfrm>
            <a:off x="6" y="0"/>
            <a:ext cx="4460299" cy="4657726"/>
          </a:xfrm>
          <a:prstGeom prst="rect">
            <a:avLst/>
          </a:prstGeom>
          <a:noFill/>
          <a:ln>
            <a:noFill/>
          </a:ln>
        </p:spPr>
      </p:pic>
      <p:pic>
        <p:nvPicPr>
          <p:cNvPr id="730" name="Google Shape;730;p103"/>
          <p:cNvPicPr preferRelativeResize="0"/>
          <p:nvPr/>
        </p:nvPicPr>
        <p:blipFill rotWithShape="1">
          <a:blip r:embed="rId4">
            <a:alphaModFix/>
          </a:blip>
          <a:srcRect b="0" l="98586" r="0" t="0"/>
          <a:stretch/>
        </p:blipFill>
        <p:spPr>
          <a:xfrm>
            <a:off x="4683731" y="0"/>
            <a:ext cx="4460299" cy="4657726"/>
          </a:xfrm>
          <a:prstGeom prst="rect">
            <a:avLst/>
          </a:prstGeom>
          <a:noFill/>
          <a:ln>
            <a:noFill/>
          </a:ln>
        </p:spPr>
      </p:pic>
      <p:pic>
        <p:nvPicPr>
          <p:cNvPr id="731" name="Google Shape;731;p103"/>
          <p:cNvPicPr preferRelativeResize="0"/>
          <p:nvPr/>
        </p:nvPicPr>
        <p:blipFill rotWithShape="1">
          <a:blip r:embed="rId4">
            <a:alphaModFix/>
          </a:blip>
          <a:srcRect b="0" l="98586" r="0" t="0"/>
          <a:stretch/>
        </p:blipFill>
        <p:spPr>
          <a:xfrm>
            <a:off x="3437681" y="0"/>
            <a:ext cx="4460299" cy="4657726"/>
          </a:xfrm>
          <a:prstGeom prst="rect">
            <a:avLst/>
          </a:prstGeom>
          <a:noFill/>
          <a:ln>
            <a:noFill/>
          </a:ln>
        </p:spPr>
      </p:pic>
      <p:pic>
        <p:nvPicPr>
          <p:cNvPr id="732" name="Google Shape;732;p103"/>
          <p:cNvPicPr preferRelativeResize="0"/>
          <p:nvPr/>
        </p:nvPicPr>
        <p:blipFill>
          <a:blip r:embed="rId4">
            <a:alphaModFix/>
          </a:blip>
          <a:stretch>
            <a:fillRect/>
          </a:stretch>
        </p:blipFill>
        <p:spPr>
          <a:xfrm>
            <a:off x="151725" y="0"/>
            <a:ext cx="8451951" cy="4657726"/>
          </a:xfrm>
          <a:prstGeom prst="rect">
            <a:avLst/>
          </a:prstGeom>
          <a:noFill/>
          <a:ln>
            <a:noFill/>
          </a:ln>
        </p:spPr>
      </p:pic>
      <p:pic>
        <p:nvPicPr>
          <p:cNvPr id="733" name="Google Shape;733;p103"/>
          <p:cNvPicPr preferRelativeResize="0"/>
          <p:nvPr/>
        </p:nvPicPr>
        <p:blipFill>
          <a:blip r:embed="rId5">
            <a:alphaModFix/>
          </a:blip>
          <a:stretch>
            <a:fillRect/>
          </a:stretch>
        </p:blipFill>
        <p:spPr>
          <a:xfrm>
            <a:off x="8043860" y="77950"/>
            <a:ext cx="1019175" cy="484028"/>
          </a:xfrm>
          <a:prstGeom prst="rect">
            <a:avLst/>
          </a:prstGeom>
          <a:noFill/>
          <a:ln>
            <a:noFill/>
          </a:ln>
        </p:spPr>
      </p:pic>
    </p:spTree>
  </p:cSld>
  <p:clrMapOvr>
    <a:masterClrMapping/>
  </p:clrMapOvr>
</p:sld>
</file>

<file path=ppt/slides/slide9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737" name="Shape 737"/>
        <p:cNvGrpSpPr/>
        <p:nvPr/>
      </p:nvGrpSpPr>
      <p:grpSpPr>
        <a:xfrm>
          <a:off x="0" y="0"/>
          <a:ext cx="0" cy="0"/>
          <a:chOff x="0" y="0"/>
          <a:chExt cx="0" cy="0"/>
        </a:xfrm>
      </p:grpSpPr>
      <p:pic>
        <p:nvPicPr>
          <p:cNvPr id="738" name="Google Shape;738;p104"/>
          <p:cNvPicPr preferRelativeResize="0"/>
          <p:nvPr/>
        </p:nvPicPr>
        <p:blipFill>
          <a:blip r:embed="rId4">
            <a:alphaModFix/>
          </a:blip>
          <a:stretch>
            <a:fillRect/>
          </a:stretch>
        </p:blipFill>
        <p:spPr>
          <a:xfrm>
            <a:off x="0" y="0"/>
            <a:ext cx="9144000" cy="4657725"/>
          </a:xfrm>
          <a:prstGeom prst="rect">
            <a:avLst/>
          </a:prstGeom>
          <a:noFill/>
          <a:ln>
            <a:noFill/>
          </a:ln>
        </p:spPr>
      </p:pic>
      <p:pic>
        <p:nvPicPr>
          <p:cNvPr id="739" name="Google Shape;739;p104"/>
          <p:cNvPicPr preferRelativeResize="0"/>
          <p:nvPr/>
        </p:nvPicPr>
        <p:blipFill>
          <a:blip r:embed="rId5">
            <a:alphaModFix/>
          </a:blip>
          <a:stretch>
            <a:fillRect/>
          </a:stretch>
        </p:blipFill>
        <p:spPr>
          <a:xfrm>
            <a:off x="211288" y="0"/>
            <a:ext cx="8645219" cy="4657725"/>
          </a:xfrm>
          <a:prstGeom prst="rect">
            <a:avLst/>
          </a:prstGeom>
          <a:noFill/>
          <a:ln>
            <a:noFill/>
          </a:ln>
        </p:spPr>
      </p:pic>
      <p:pic>
        <p:nvPicPr>
          <p:cNvPr id="740" name="Google Shape;740;p104"/>
          <p:cNvPicPr preferRelativeResize="0"/>
          <p:nvPr/>
        </p:nvPicPr>
        <p:blipFill>
          <a:blip r:embed="rId6">
            <a:alphaModFix/>
          </a:blip>
          <a:stretch>
            <a:fillRect/>
          </a:stretch>
        </p:blipFill>
        <p:spPr>
          <a:xfrm>
            <a:off x="8043860" y="77950"/>
            <a:ext cx="1019175" cy="484028"/>
          </a:xfrm>
          <a:prstGeom prst="rect">
            <a:avLst/>
          </a:prstGeom>
          <a:noFill/>
          <a:ln>
            <a:noFill/>
          </a:ln>
        </p:spPr>
      </p:pic>
    </p:spTree>
  </p:cSld>
  <p:clrMapOvr>
    <a:masterClrMapping/>
  </p:clrMapOvr>
</p:sld>
</file>

<file path=ppt/slides/slide9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744" name="Shape 744"/>
        <p:cNvGrpSpPr/>
        <p:nvPr/>
      </p:nvGrpSpPr>
      <p:grpSpPr>
        <a:xfrm>
          <a:off x="0" y="0"/>
          <a:ext cx="0" cy="0"/>
          <a:chOff x="0" y="0"/>
          <a:chExt cx="0" cy="0"/>
        </a:xfrm>
      </p:grpSpPr>
      <p:pic>
        <p:nvPicPr>
          <p:cNvPr id="745" name="Google Shape;745;p105"/>
          <p:cNvPicPr preferRelativeResize="0"/>
          <p:nvPr/>
        </p:nvPicPr>
        <p:blipFill>
          <a:blip r:embed="rId4">
            <a:alphaModFix/>
          </a:blip>
          <a:stretch>
            <a:fillRect/>
          </a:stretch>
        </p:blipFill>
        <p:spPr>
          <a:xfrm>
            <a:off x="0" y="0"/>
            <a:ext cx="9144000" cy="4657725"/>
          </a:xfrm>
          <a:prstGeom prst="rect">
            <a:avLst/>
          </a:prstGeom>
          <a:noFill/>
          <a:ln>
            <a:noFill/>
          </a:ln>
        </p:spPr>
      </p:pic>
      <p:pic>
        <p:nvPicPr>
          <p:cNvPr id="746" name="Google Shape;746;p105"/>
          <p:cNvPicPr preferRelativeResize="0"/>
          <p:nvPr/>
        </p:nvPicPr>
        <p:blipFill rotWithShape="1">
          <a:blip r:embed="rId5">
            <a:alphaModFix/>
          </a:blip>
          <a:srcRect b="87935" l="0" r="5384" t="0"/>
          <a:stretch/>
        </p:blipFill>
        <p:spPr>
          <a:xfrm>
            <a:off x="249000" y="0"/>
            <a:ext cx="7742476" cy="561976"/>
          </a:xfrm>
          <a:prstGeom prst="rect">
            <a:avLst/>
          </a:prstGeom>
          <a:noFill/>
          <a:ln>
            <a:noFill/>
          </a:ln>
        </p:spPr>
      </p:pic>
      <p:pic>
        <p:nvPicPr>
          <p:cNvPr id="747" name="Google Shape;747;p105"/>
          <p:cNvPicPr preferRelativeResize="0"/>
          <p:nvPr/>
        </p:nvPicPr>
        <p:blipFill>
          <a:blip r:embed="rId6">
            <a:alphaModFix/>
          </a:blip>
          <a:stretch>
            <a:fillRect/>
          </a:stretch>
        </p:blipFill>
        <p:spPr>
          <a:xfrm>
            <a:off x="8043860" y="77950"/>
            <a:ext cx="1019175" cy="484028"/>
          </a:xfrm>
          <a:prstGeom prst="rect">
            <a:avLst/>
          </a:prstGeom>
          <a:noFill/>
          <a:ln>
            <a:noFill/>
          </a:ln>
        </p:spPr>
      </p:pic>
      <p:pic>
        <p:nvPicPr>
          <p:cNvPr id="748" name="Google Shape;748;p105"/>
          <p:cNvPicPr preferRelativeResize="0"/>
          <p:nvPr/>
        </p:nvPicPr>
        <p:blipFill rotWithShape="1">
          <a:blip r:embed="rId5">
            <a:alphaModFix/>
          </a:blip>
          <a:srcRect b="0" l="0" r="0" t="12065"/>
          <a:stretch/>
        </p:blipFill>
        <p:spPr>
          <a:xfrm>
            <a:off x="249000" y="561975"/>
            <a:ext cx="8646002" cy="4095750"/>
          </a:xfrm>
          <a:prstGeom prst="rect">
            <a:avLst/>
          </a:prstGeom>
          <a:noFill/>
          <a:ln>
            <a:noFill/>
          </a:ln>
        </p:spPr>
      </p:pic>
    </p:spTree>
  </p:cSld>
  <p:clrMapOvr>
    <a:masterClrMapping/>
  </p:clrMapOvr>
</p:sld>
</file>

<file path=ppt/slides/slide9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752" name="Shape 752"/>
        <p:cNvGrpSpPr/>
        <p:nvPr/>
      </p:nvGrpSpPr>
      <p:grpSpPr>
        <a:xfrm>
          <a:off x="0" y="0"/>
          <a:ext cx="0" cy="0"/>
          <a:chOff x="0" y="0"/>
          <a:chExt cx="0" cy="0"/>
        </a:xfrm>
      </p:grpSpPr>
      <p:pic>
        <p:nvPicPr>
          <p:cNvPr id="753" name="Google Shape;753;p106"/>
          <p:cNvPicPr preferRelativeResize="0"/>
          <p:nvPr/>
        </p:nvPicPr>
        <p:blipFill>
          <a:blip r:embed="rId4">
            <a:alphaModFix/>
          </a:blip>
          <a:stretch>
            <a:fillRect/>
          </a:stretch>
        </p:blipFill>
        <p:spPr>
          <a:xfrm>
            <a:off x="0" y="0"/>
            <a:ext cx="9144000" cy="4657725"/>
          </a:xfrm>
          <a:prstGeom prst="rect">
            <a:avLst/>
          </a:prstGeom>
          <a:noFill/>
          <a:ln>
            <a:noFill/>
          </a:ln>
        </p:spPr>
      </p:pic>
      <p:pic>
        <p:nvPicPr>
          <p:cNvPr id="754" name="Google Shape;754;p106"/>
          <p:cNvPicPr preferRelativeResize="0"/>
          <p:nvPr/>
        </p:nvPicPr>
        <p:blipFill rotWithShape="1">
          <a:blip r:embed="rId5">
            <a:alphaModFix/>
          </a:blip>
          <a:srcRect b="87935" l="0" r="5159" t="0"/>
          <a:stretch/>
        </p:blipFill>
        <p:spPr>
          <a:xfrm>
            <a:off x="228225" y="0"/>
            <a:ext cx="7744199" cy="561975"/>
          </a:xfrm>
          <a:prstGeom prst="rect">
            <a:avLst/>
          </a:prstGeom>
          <a:noFill/>
          <a:ln>
            <a:noFill/>
          </a:ln>
        </p:spPr>
      </p:pic>
      <p:pic>
        <p:nvPicPr>
          <p:cNvPr id="755" name="Google Shape;755;p106"/>
          <p:cNvPicPr preferRelativeResize="0"/>
          <p:nvPr/>
        </p:nvPicPr>
        <p:blipFill>
          <a:blip r:embed="rId6">
            <a:alphaModFix/>
          </a:blip>
          <a:stretch>
            <a:fillRect/>
          </a:stretch>
        </p:blipFill>
        <p:spPr>
          <a:xfrm>
            <a:off x="8043860" y="77950"/>
            <a:ext cx="1019175" cy="484028"/>
          </a:xfrm>
          <a:prstGeom prst="rect">
            <a:avLst/>
          </a:prstGeom>
          <a:noFill/>
          <a:ln>
            <a:noFill/>
          </a:ln>
        </p:spPr>
      </p:pic>
      <p:pic>
        <p:nvPicPr>
          <p:cNvPr id="756" name="Google Shape;756;p106"/>
          <p:cNvPicPr preferRelativeResize="0"/>
          <p:nvPr/>
        </p:nvPicPr>
        <p:blipFill rotWithShape="1">
          <a:blip r:embed="rId5">
            <a:alphaModFix/>
          </a:blip>
          <a:srcRect b="0" l="0" r="0" t="13495"/>
          <a:stretch/>
        </p:blipFill>
        <p:spPr>
          <a:xfrm>
            <a:off x="228225" y="628650"/>
            <a:ext cx="8687549" cy="4029075"/>
          </a:xfrm>
          <a:prstGeom prst="rect">
            <a:avLst/>
          </a:prstGeom>
          <a:noFill/>
          <a:ln>
            <a:noFill/>
          </a:ln>
        </p:spPr>
      </p:pic>
    </p:spTree>
  </p:cSld>
  <p:clrMapOvr>
    <a:masterClrMapping/>
  </p:clrMapOvr>
</p:sld>
</file>

<file path=ppt/slides/slide9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760" name="Shape 760"/>
        <p:cNvGrpSpPr/>
        <p:nvPr/>
      </p:nvGrpSpPr>
      <p:grpSpPr>
        <a:xfrm>
          <a:off x="0" y="0"/>
          <a:ext cx="0" cy="0"/>
          <a:chOff x="0" y="0"/>
          <a:chExt cx="0" cy="0"/>
        </a:xfrm>
      </p:grpSpPr>
      <p:pic>
        <p:nvPicPr>
          <p:cNvPr id="761" name="Google Shape;761;p107"/>
          <p:cNvPicPr preferRelativeResize="0"/>
          <p:nvPr/>
        </p:nvPicPr>
        <p:blipFill>
          <a:blip r:embed="rId4">
            <a:alphaModFix/>
          </a:blip>
          <a:stretch>
            <a:fillRect/>
          </a:stretch>
        </p:blipFill>
        <p:spPr>
          <a:xfrm>
            <a:off x="0" y="0"/>
            <a:ext cx="9144000" cy="4657725"/>
          </a:xfrm>
          <a:prstGeom prst="rect">
            <a:avLst/>
          </a:prstGeom>
          <a:noFill/>
          <a:ln>
            <a:noFill/>
          </a:ln>
        </p:spPr>
      </p:pic>
      <p:pic>
        <p:nvPicPr>
          <p:cNvPr id="762" name="Google Shape;762;p107"/>
          <p:cNvPicPr preferRelativeResize="0"/>
          <p:nvPr/>
        </p:nvPicPr>
        <p:blipFill rotWithShape="1">
          <a:blip r:embed="rId5">
            <a:alphaModFix/>
          </a:blip>
          <a:srcRect b="91635" l="0" r="3531" t="0"/>
          <a:stretch/>
        </p:blipFill>
        <p:spPr>
          <a:xfrm>
            <a:off x="328625" y="141425"/>
            <a:ext cx="7624750" cy="353875"/>
          </a:xfrm>
          <a:prstGeom prst="rect">
            <a:avLst/>
          </a:prstGeom>
          <a:noFill/>
          <a:ln>
            <a:noFill/>
          </a:ln>
        </p:spPr>
      </p:pic>
      <p:pic>
        <p:nvPicPr>
          <p:cNvPr id="763" name="Google Shape;763;p107"/>
          <p:cNvPicPr preferRelativeResize="0"/>
          <p:nvPr/>
        </p:nvPicPr>
        <p:blipFill>
          <a:blip r:embed="rId6">
            <a:alphaModFix/>
          </a:blip>
          <a:stretch>
            <a:fillRect/>
          </a:stretch>
        </p:blipFill>
        <p:spPr>
          <a:xfrm>
            <a:off x="8043860" y="77950"/>
            <a:ext cx="1019175" cy="484028"/>
          </a:xfrm>
          <a:prstGeom prst="rect">
            <a:avLst/>
          </a:prstGeom>
          <a:noFill/>
          <a:ln>
            <a:noFill/>
          </a:ln>
        </p:spPr>
      </p:pic>
      <p:pic>
        <p:nvPicPr>
          <p:cNvPr id="764" name="Google Shape;764;p107"/>
          <p:cNvPicPr preferRelativeResize="0"/>
          <p:nvPr/>
        </p:nvPicPr>
        <p:blipFill rotWithShape="1">
          <a:blip r:embed="rId5">
            <a:alphaModFix/>
          </a:blip>
          <a:srcRect b="0" l="0" r="0" t="9829"/>
          <a:stretch/>
        </p:blipFill>
        <p:spPr>
          <a:xfrm>
            <a:off x="328625" y="561975"/>
            <a:ext cx="8486749" cy="4095749"/>
          </a:xfrm>
          <a:prstGeom prst="rect">
            <a:avLst/>
          </a:prstGeom>
          <a:noFill/>
          <a:ln>
            <a:noFill/>
          </a:ln>
        </p:spPr>
      </p:pic>
    </p:spTree>
  </p:cSld>
  <p:clrMapOvr>
    <a:masterClrMapping/>
  </p:clrMapOvr>
</p:sld>
</file>

<file path=ppt/slides/slide9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768" name="Shape 768"/>
        <p:cNvGrpSpPr/>
        <p:nvPr/>
      </p:nvGrpSpPr>
      <p:grpSpPr>
        <a:xfrm>
          <a:off x="0" y="0"/>
          <a:ext cx="0" cy="0"/>
          <a:chOff x="0" y="0"/>
          <a:chExt cx="0" cy="0"/>
        </a:xfrm>
      </p:grpSpPr>
      <p:pic>
        <p:nvPicPr>
          <p:cNvPr id="769" name="Google Shape;769;p108"/>
          <p:cNvPicPr preferRelativeResize="0"/>
          <p:nvPr/>
        </p:nvPicPr>
        <p:blipFill>
          <a:blip r:embed="rId4">
            <a:alphaModFix/>
          </a:blip>
          <a:stretch>
            <a:fillRect/>
          </a:stretch>
        </p:blipFill>
        <p:spPr>
          <a:xfrm>
            <a:off x="0" y="0"/>
            <a:ext cx="9144000" cy="4657725"/>
          </a:xfrm>
          <a:prstGeom prst="rect">
            <a:avLst/>
          </a:prstGeom>
          <a:noFill/>
          <a:ln>
            <a:noFill/>
          </a:ln>
        </p:spPr>
      </p:pic>
      <p:pic>
        <p:nvPicPr>
          <p:cNvPr id="770" name="Google Shape;770;p108"/>
          <p:cNvPicPr preferRelativeResize="0"/>
          <p:nvPr/>
        </p:nvPicPr>
        <p:blipFill rotWithShape="1">
          <a:blip r:embed="rId5">
            <a:alphaModFix/>
          </a:blip>
          <a:srcRect b="89608" l="0" r="3726" t="0"/>
          <a:stretch/>
        </p:blipFill>
        <p:spPr>
          <a:xfrm>
            <a:off x="301025" y="57150"/>
            <a:ext cx="7652349" cy="484025"/>
          </a:xfrm>
          <a:prstGeom prst="rect">
            <a:avLst/>
          </a:prstGeom>
          <a:noFill/>
          <a:ln>
            <a:noFill/>
          </a:ln>
        </p:spPr>
      </p:pic>
      <p:pic>
        <p:nvPicPr>
          <p:cNvPr id="771" name="Google Shape;771;p108"/>
          <p:cNvPicPr preferRelativeResize="0"/>
          <p:nvPr/>
        </p:nvPicPr>
        <p:blipFill>
          <a:blip r:embed="rId6">
            <a:alphaModFix/>
          </a:blip>
          <a:stretch>
            <a:fillRect/>
          </a:stretch>
        </p:blipFill>
        <p:spPr>
          <a:xfrm>
            <a:off x="8043860" y="77950"/>
            <a:ext cx="1019175" cy="484028"/>
          </a:xfrm>
          <a:prstGeom prst="rect">
            <a:avLst/>
          </a:prstGeom>
          <a:noFill/>
          <a:ln>
            <a:noFill/>
          </a:ln>
        </p:spPr>
      </p:pic>
      <p:pic>
        <p:nvPicPr>
          <p:cNvPr id="772" name="Google Shape;772;p108"/>
          <p:cNvPicPr preferRelativeResize="0"/>
          <p:nvPr/>
        </p:nvPicPr>
        <p:blipFill rotWithShape="1">
          <a:blip r:embed="rId5">
            <a:alphaModFix/>
          </a:blip>
          <a:srcRect b="0" l="0" r="0" t="11040"/>
          <a:stretch/>
        </p:blipFill>
        <p:spPr>
          <a:xfrm>
            <a:off x="301025" y="561975"/>
            <a:ext cx="8541952" cy="4095750"/>
          </a:xfrm>
          <a:prstGeom prst="rect">
            <a:avLst/>
          </a:prstGeom>
          <a:noFill/>
          <a:ln>
            <a:noFill/>
          </a:ln>
        </p:spPr>
      </p:pic>
    </p:spTree>
  </p:cSld>
  <p:clrMapOvr>
    <a:masterClrMapping/>
  </p:clrMapOvr>
</p:sld>
</file>

<file path=ppt/slides/slide9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776" name="Shape 776"/>
        <p:cNvGrpSpPr/>
        <p:nvPr/>
      </p:nvGrpSpPr>
      <p:grpSpPr>
        <a:xfrm>
          <a:off x="0" y="0"/>
          <a:ext cx="0" cy="0"/>
          <a:chOff x="0" y="0"/>
          <a:chExt cx="0" cy="0"/>
        </a:xfrm>
      </p:grpSpPr>
      <p:pic>
        <p:nvPicPr>
          <p:cNvPr id="777" name="Google Shape;777;p109"/>
          <p:cNvPicPr preferRelativeResize="0"/>
          <p:nvPr/>
        </p:nvPicPr>
        <p:blipFill>
          <a:blip r:embed="rId4">
            <a:alphaModFix/>
          </a:blip>
          <a:stretch>
            <a:fillRect/>
          </a:stretch>
        </p:blipFill>
        <p:spPr>
          <a:xfrm>
            <a:off x="0" y="0"/>
            <a:ext cx="9144000" cy="4657725"/>
          </a:xfrm>
          <a:prstGeom prst="rect">
            <a:avLst/>
          </a:prstGeom>
          <a:noFill/>
          <a:ln>
            <a:noFill/>
          </a:ln>
        </p:spPr>
      </p:pic>
      <p:pic>
        <p:nvPicPr>
          <p:cNvPr id="778" name="Google Shape;778;p109"/>
          <p:cNvPicPr preferRelativeResize="0"/>
          <p:nvPr/>
        </p:nvPicPr>
        <p:blipFill rotWithShape="1">
          <a:blip r:embed="rId5">
            <a:alphaModFix/>
          </a:blip>
          <a:srcRect b="87935" l="0" r="6812" t="0"/>
          <a:stretch/>
        </p:blipFill>
        <p:spPr>
          <a:xfrm>
            <a:off x="271275" y="0"/>
            <a:ext cx="7691626" cy="561975"/>
          </a:xfrm>
          <a:prstGeom prst="rect">
            <a:avLst/>
          </a:prstGeom>
          <a:noFill/>
          <a:ln>
            <a:noFill/>
          </a:ln>
        </p:spPr>
      </p:pic>
      <p:pic>
        <p:nvPicPr>
          <p:cNvPr id="779" name="Google Shape;779;p109"/>
          <p:cNvPicPr preferRelativeResize="0"/>
          <p:nvPr/>
        </p:nvPicPr>
        <p:blipFill>
          <a:blip r:embed="rId6">
            <a:alphaModFix/>
          </a:blip>
          <a:stretch>
            <a:fillRect/>
          </a:stretch>
        </p:blipFill>
        <p:spPr>
          <a:xfrm>
            <a:off x="8043860" y="77950"/>
            <a:ext cx="1019175" cy="484028"/>
          </a:xfrm>
          <a:prstGeom prst="rect">
            <a:avLst/>
          </a:prstGeom>
          <a:noFill/>
          <a:ln>
            <a:noFill/>
          </a:ln>
        </p:spPr>
      </p:pic>
      <p:pic>
        <p:nvPicPr>
          <p:cNvPr id="780" name="Google Shape;780;p109"/>
          <p:cNvPicPr preferRelativeResize="0"/>
          <p:nvPr/>
        </p:nvPicPr>
        <p:blipFill rotWithShape="1">
          <a:blip r:embed="rId5">
            <a:alphaModFix/>
          </a:blip>
          <a:srcRect b="0" l="0" r="0" t="12065"/>
          <a:stretch/>
        </p:blipFill>
        <p:spPr>
          <a:xfrm>
            <a:off x="271275" y="561975"/>
            <a:ext cx="8601474" cy="4095751"/>
          </a:xfrm>
          <a:prstGeom prst="rect">
            <a:avLst/>
          </a:prstGeom>
          <a:noFill/>
          <a:ln>
            <a:noFill/>
          </a:ln>
        </p:spPr>
      </p:pic>
    </p:spTree>
  </p:cSld>
  <p:clrMapOvr>
    <a:masterClrMapping/>
  </p:clrMapOvr>
</p:sld>
</file>

<file path=ppt/slides/slide9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784" name="Shape 784"/>
        <p:cNvGrpSpPr/>
        <p:nvPr/>
      </p:nvGrpSpPr>
      <p:grpSpPr>
        <a:xfrm>
          <a:off x="0" y="0"/>
          <a:ext cx="0" cy="0"/>
          <a:chOff x="0" y="0"/>
          <a:chExt cx="0" cy="0"/>
        </a:xfrm>
      </p:grpSpPr>
      <p:pic>
        <p:nvPicPr>
          <p:cNvPr id="785" name="Google Shape;785;p110"/>
          <p:cNvPicPr preferRelativeResize="0"/>
          <p:nvPr/>
        </p:nvPicPr>
        <p:blipFill>
          <a:blip r:embed="rId4">
            <a:alphaModFix/>
          </a:blip>
          <a:stretch>
            <a:fillRect/>
          </a:stretch>
        </p:blipFill>
        <p:spPr>
          <a:xfrm>
            <a:off x="0" y="0"/>
            <a:ext cx="9144000" cy="4657725"/>
          </a:xfrm>
          <a:prstGeom prst="rect">
            <a:avLst/>
          </a:prstGeom>
          <a:noFill/>
          <a:ln>
            <a:noFill/>
          </a:ln>
        </p:spPr>
      </p:pic>
      <p:pic>
        <p:nvPicPr>
          <p:cNvPr id="786" name="Google Shape;786;p110"/>
          <p:cNvPicPr preferRelativeResize="0"/>
          <p:nvPr/>
        </p:nvPicPr>
        <p:blipFill rotWithShape="1">
          <a:blip r:embed="rId5">
            <a:alphaModFix/>
          </a:blip>
          <a:srcRect b="87935" l="0" r="8164" t="0"/>
          <a:stretch/>
        </p:blipFill>
        <p:spPr>
          <a:xfrm>
            <a:off x="154675" y="0"/>
            <a:ext cx="7808225" cy="561976"/>
          </a:xfrm>
          <a:prstGeom prst="rect">
            <a:avLst/>
          </a:prstGeom>
          <a:noFill/>
          <a:ln>
            <a:noFill/>
          </a:ln>
        </p:spPr>
      </p:pic>
      <p:pic>
        <p:nvPicPr>
          <p:cNvPr id="787" name="Google Shape;787;p110"/>
          <p:cNvPicPr preferRelativeResize="0"/>
          <p:nvPr/>
        </p:nvPicPr>
        <p:blipFill>
          <a:blip r:embed="rId6">
            <a:alphaModFix/>
          </a:blip>
          <a:stretch>
            <a:fillRect/>
          </a:stretch>
        </p:blipFill>
        <p:spPr>
          <a:xfrm>
            <a:off x="8043860" y="77950"/>
            <a:ext cx="1019175" cy="484028"/>
          </a:xfrm>
          <a:prstGeom prst="rect">
            <a:avLst/>
          </a:prstGeom>
          <a:noFill/>
          <a:ln>
            <a:noFill/>
          </a:ln>
        </p:spPr>
      </p:pic>
      <p:pic>
        <p:nvPicPr>
          <p:cNvPr id="788" name="Google Shape;788;p110"/>
          <p:cNvPicPr preferRelativeResize="0"/>
          <p:nvPr/>
        </p:nvPicPr>
        <p:blipFill rotWithShape="1">
          <a:blip r:embed="rId5">
            <a:alphaModFix/>
          </a:blip>
          <a:srcRect b="0" l="0" r="0" t="13704"/>
          <a:stretch/>
        </p:blipFill>
        <p:spPr>
          <a:xfrm>
            <a:off x="154650" y="638175"/>
            <a:ext cx="8834674" cy="4019549"/>
          </a:xfrm>
          <a:prstGeom prst="rect">
            <a:avLst/>
          </a:prstGeom>
          <a:noFill/>
          <a:ln>
            <a:noFill/>
          </a:ln>
        </p:spPr>
      </p:pic>
    </p:spTree>
  </p:cSld>
  <p:clrMapOvr>
    <a:masterClrMapping/>
  </p:clrMapOvr>
</p:sld>
</file>

<file path=ppt/slides/slide9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792" name="Shape 792"/>
        <p:cNvGrpSpPr/>
        <p:nvPr/>
      </p:nvGrpSpPr>
      <p:grpSpPr>
        <a:xfrm>
          <a:off x="0" y="0"/>
          <a:ext cx="0" cy="0"/>
          <a:chOff x="0" y="0"/>
          <a:chExt cx="0" cy="0"/>
        </a:xfrm>
      </p:grpSpPr>
      <p:pic>
        <p:nvPicPr>
          <p:cNvPr id="793" name="Google Shape;793;p111"/>
          <p:cNvPicPr preferRelativeResize="0"/>
          <p:nvPr/>
        </p:nvPicPr>
        <p:blipFill rotWithShape="1">
          <a:blip r:embed="rId4">
            <a:alphaModFix/>
          </a:blip>
          <a:srcRect b="83352" l="7635" r="40352" t="0"/>
          <a:stretch/>
        </p:blipFill>
        <p:spPr>
          <a:xfrm>
            <a:off x="0" y="0"/>
            <a:ext cx="9143998" cy="4648200"/>
          </a:xfrm>
          <a:prstGeom prst="rect">
            <a:avLst/>
          </a:prstGeom>
          <a:noFill/>
          <a:ln>
            <a:noFill/>
          </a:ln>
        </p:spPr>
      </p:pic>
      <p:pic>
        <p:nvPicPr>
          <p:cNvPr id="794" name="Google Shape;794;p111"/>
          <p:cNvPicPr preferRelativeResize="0"/>
          <p:nvPr/>
        </p:nvPicPr>
        <p:blipFill>
          <a:blip r:embed="rId4">
            <a:alphaModFix/>
          </a:blip>
          <a:stretch>
            <a:fillRect/>
          </a:stretch>
        </p:blipFill>
        <p:spPr>
          <a:xfrm>
            <a:off x="0" y="266700"/>
            <a:ext cx="9143998" cy="4064525"/>
          </a:xfrm>
          <a:prstGeom prst="rect">
            <a:avLst/>
          </a:prstGeom>
          <a:noFill/>
          <a:ln>
            <a:noFill/>
          </a:ln>
        </p:spPr>
      </p:pic>
      <p:pic>
        <p:nvPicPr>
          <p:cNvPr id="795" name="Google Shape;795;p111"/>
          <p:cNvPicPr preferRelativeResize="0"/>
          <p:nvPr/>
        </p:nvPicPr>
        <p:blipFill>
          <a:blip r:embed="rId5">
            <a:alphaModFix/>
          </a:blip>
          <a:stretch>
            <a:fillRect/>
          </a:stretch>
        </p:blipFill>
        <p:spPr>
          <a:xfrm>
            <a:off x="8043860" y="77950"/>
            <a:ext cx="1019175" cy="484028"/>
          </a:xfrm>
          <a:prstGeom prst="rect">
            <a:avLst/>
          </a:prstGeom>
          <a:noFill/>
          <a:ln>
            <a:noFill/>
          </a:ln>
        </p:spPr>
      </p:pic>
    </p:spTree>
  </p:cSld>
  <p:clrMapOvr>
    <a:masterClrMapping/>
  </p:clrMapOvr>
</p:sld>
</file>

<file path=ppt/slides/slide10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799" name="Shape 799"/>
        <p:cNvGrpSpPr/>
        <p:nvPr/>
      </p:nvGrpSpPr>
      <p:grpSpPr>
        <a:xfrm>
          <a:off x="0" y="0"/>
          <a:ext cx="0" cy="0"/>
          <a:chOff x="0" y="0"/>
          <a:chExt cx="0" cy="0"/>
        </a:xfrm>
      </p:grpSpPr>
      <p:pic>
        <p:nvPicPr>
          <p:cNvPr id="800" name="Google Shape;800;p112"/>
          <p:cNvPicPr preferRelativeResize="0"/>
          <p:nvPr/>
        </p:nvPicPr>
        <p:blipFill>
          <a:blip r:embed="rId4">
            <a:alphaModFix/>
          </a:blip>
          <a:stretch>
            <a:fillRect/>
          </a:stretch>
        </p:blipFill>
        <p:spPr>
          <a:xfrm>
            <a:off x="0" y="0"/>
            <a:ext cx="9144000" cy="4648200"/>
          </a:xfrm>
          <a:prstGeom prst="rect">
            <a:avLst/>
          </a:prstGeom>
          <a:noFill/>
          <a:ln>
            <a:noFill/>
          </a:ln>
        </p:spPr>
      </p:pic>
      <p:pic>
        <p:nvPicPr>
          <p:cNvPr id="801" name="Google Shape;801;p112"/>
          <p:cNvPicPr preferRelativeResize="0"/>
          <p:nvPr/>
        </p:nvPicPr>
        <p:blipFill>
          <a:blip r:embed="rId5">
            <a:alphaModFix/>
          </a:blip>
          <a:stretch>
            <a:fillRect/>
          </a:stretch>
        </p:blipFill>
        <p:spPr>
          <a:xfrm>
            <a:off x="0" y="160721"/>
            <a:ext cx="9143999" cy="4326758"/>
          </a:xfrm>
          <a:prstGeom prst="rect">
            <a:avLst/>
          </a:prstGeom>
          <a:noFill/>
          <a:ln>
            <a:noFill/>
          </a:ln>
        </p:spPr>
      </p:pic>
      <p:pic>
        <p:nvPicPr>
          <p:cNvPr id="802" name="Google Shape;802;p112"/>
          <p:cNvPicPr preferRelativeResize="0"/>
          <p:nvPr/>
        </p:nvPicPr>
        <p:blipFill>
          <a:blip r:embed="rId6">
            <a:alphaModFix/>
          </a:blip>
          <a:stretch>
            <a:fillRect/>
          </a:stretch>
        </p:blipFill>
        <p:spPr>
          <a:xfrm>
            <a:off x="8043860" y="77950"/>
            <a:ext cx="1019175" cy="484028"/>
          </a:xfrm>
          <a:prstGeom prst="rect">
            <a:avLst/>
          </a:prstGeom>
          <a:noFill/>
          <a:ln>
            <a:noFill/>
          </a:ln>
        </p:spPr>
      </p:pic>
    </p:spTree>
  </p:cSld>
  <p:clrMapOvr>
    <a:masterClrMapping/>
  </p:clrMapOvr>
</p:sld>
</file>

<file path=ppt/slides/slide10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806" name="Shape 806"/>
        <p:cNvGrpSpPr/>
        <p:nvPr/>
      </p:nvGrpSpPr>
      <p:grpSpPr>
        <a:xfrm>
          <a:off x="0" y="0"/>
          <a:ext cx="0" cy="0"/>
          <a:chOff x="0" y="0"/>
          <a:chExt cx="0" cy="0"/>
        </a:xfrm>
      </p:grpSpPr>
      <p:pic>
        <p:nvPicPr>
          <p:cNvPr id="807" name="Google Shape;807;p113"/>
          <p:cNvPicPr preferRelativeResize="0"/>
          <p:nvPr/>
        </p:nvPicPr>
        <p:blipFill>
          <a:blip r:embed="rId4">
            <a:alphaModFix/>
          </a:blip>
          <a:stretch>
            <a:fillRect/>
          </a:stretch>
        </p:blipFill>
        <p:spPr>
          <a:xfrm>
            <a:off x="0" y="0"/>
            <a:ext cx="9144000" cy="4648200"/>
          </a:xfrm>
          <a:prstGeom prst="rect">
            <a:avLst/>
          </a:prstGeom>
          <a:noFill/>
          <a:ln>
            <a:noFill/>
          </a:ln>
        </p:spPr>
      </p:pic>
      <p:pic>
        <p:nvPicPr>
          <p:cNvPr id="808" name="Google Shape;808;p113"/>
          <p:cNvPicPr preferRelativeResize="0"/>
          <p:nvPr/>
        </p:nvPicPr>
        <p:blipFill>
          <a:blip r:embed="rId5">
            <a:alphaModFix/>
          </a:blip>
          <a:stretch>
            <a:fillRect/>
          </a:stretch>
        </p:blipFill>
        <p:spPr>
          <a:xfrm>
            <a:off x="215338" y="0"/>
            <a:ext cx="8713320" cy="4648200"/>
          </a:xfrm>
          <a:prstGeom prst="rect">
            <a:avLst/>
          </a:prstGeom>
          <a:noFill/>
          <a:ln>
            <a:noFill/>
          </a:ln>
        </p:spPr>
      </p:pic>
      <p:pic>
        <p:nvPicPr>
          <p:cNvPr id="809" name="Google Shape;809;p113"/>
          <p:cNvPicPr preferRelativeResize="0"/>
          <p:nvPr/>
        </p:nvPicPr>
        <p:blipFill>
          <a:blip r:embed="rId6">
            <a:alphaModFix/>
          </a:blip>
          <a:stretch>
            <a:fillRect/>
          </a:stretch>
        </p:blipFill>
        <p:spPr>
          <a:xfrm>
            <a:off x="8043860" y="77950"/>
            <a:ext cx="1019175" cy="484028"/>
          </a:xfrm>
          <a:prstGeom prst="rect">
            <a:avLst/>
          </a:prstGeom>
          <a:noFill/>
          <a:ln>
            <a:noFill/>
          </a:ln>
        </p:spPr>
      </p:pic>
    </p:spTree>
  </p:cSld>
  <p:clrMapOvr>
    <a:masterClrMapping/>
  </p:clrMapOvr>
</p:sld>
</file>

<file path=ppt/slides/slide10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813" name="Shape 813"/>
        <p:cNvGrpSpPr/>
        <p:nvPr/>
      </p:nvGrpSpPr>
      <p:grpSpPr>
        <a:xfrm>
          <a:off x="0" y="0"/>
          <a:ext cx="0" cy="0"/>
          <a:chOff x="0" y="0"/>
          <a:chExt cx="0" cy="0"/>
        </a:xfrm>
      </p:grpSpPr>
      <p:pic>
        <p:nvPicPr>
          <p:cNvPr id="814" name="Google Shape;814;p114"/>
          <p:cNvPicPr preferRelativeResize="0"/>
          <p:nvPr/>
        </p:nvPicPr>
        <p:blipFill>
          <a:blip r:embed="rId4">
            <a:alphaModFix/>
          </a:blip>
          <a:stretch>
            <a:fillRect/>
          </a:stretch>
        </p:blipFill>
        <p:spPr>
          <a:xfrm>
            <a:off x="0" y="0"/>
            <a:ext cx="9144000" cy="4648200"/>
          </a:xfrm>
          <a:prstGeom prst="rect">
            <a:avLst/>
          </a:prstGeom>
          <a:noFill/>
          <a:ln>
            <a:noFill/>
          </a:ln>
        </p:spPr>
      </p:pic>
      <p:pic>
        <p:nvPicPr>
          <p:cNvPr id="815" name="Google Shape;815;p114"/>
          <p:cNvPicPr preferRelativeResize="0"/>
          <p:nvPr/>
        </p:nvPicPr>
        <p:blipFill rotWithShape="1">
          <a:blip r:embed="rId5">
            <a:alphaModFix/>
          </a:blip>
          <a:srcRect b="83845" l="0" r="6873" t="0"/>
          <a:stretch/>
        </p:blipFill>
        <p:spPr>
          <a:xfrm>
            <a:off x="0" y="0"/>
            <a:ext cx="8000999" cy="695325"/>
          </a:xfrm>
          <a:prstGeom prst="rect">
            <a:avLst/>
          </a:prstGeom>
          <a:noFill/>
          <a:ln>
            <a:noFill/>
          </a:ln>
        </p:spPr>
      </p:pic>
      <p:pic>
        <p:nvPicPr>
          <p:cNvPr id="816" name="Google Shape;816;p114"/>
          <p:cNvPicPr preferRelativeResize="0"/>
          <p:nvPr/>
        </p:nvPicPr>
        <p:blipFill>
          <a:blip r:embed="rId6">
            <a:alphaModFix/>
          </a:blip>
          <a:stretch>
            <a:fillRect/>
          </a:stretch>
        </p:blipFill>
        <p:spPr>
          <a:xfrm>
            <a:off x="8043860" y="77950"/>
            <a:ext cx="1019175" cy="484028"/>
          </a:xfrm>
          <a:prstGeom prst="rect">
            <a:avLst/>
          </a:prstGeom>
          <a:noFill/>
          <a:ln>
            <a:noFill/>
          </a:ln>
        </p:spPr>
      </p:pic>
      <p:pic>
        <p:nvPicPr>
          <p:cNvPr id="817" name="Google Shape;817;p114"/>
          <p:cNvPicPr preferRelativeResize="0"/>
          <p:nvPr/>
        </p:nvPicPr>
        <p:blipFill rotWithShape="1">
          <a:blip r:embed="rId5">
            <a:alphaModFix/>
          </a:blip>
          <a:srcRect b="0" l="0" r="0" t="23018"/>
          <a:stretch/>
        </p:blipFill>
        <p:spPr>
          <a:xfrm>
            <a:off x="0" y="990599"/>
            <a:ext cx="9144002" cy="3313500"/>
          </a:xfrm>
          <a:prstGeom prst="rect">
            <a:avLst/>
          </a:prstGeom>
          <a:noFill/>
          <a:ln>
            <a:noFill/>
          </a:ln>
        </p:spPr>
      </p:pic>
    </p:spTree>
  </p:cSld>
  <p:clrMapOvr>
    <a:masterClrMapping/>
  </p:clrMapOvr>
</p:sld>
</file>

<file path=ppt/slides/slide10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821" name="Shape 821"/>
        <p:cNvGrpSpPr/>
        <p:nvPr/>
      </p:nvGrpSpPr>
      <p:grpSpPr>
        <a:xfrm>
          <a:off x="0" y="0"/>
          <a:ext cx="0" cy="0"/>
          <a:chOff x="0" y="0"/>
          <a:chExt cx="0" cy="0"/>
        </a:xfrm>
      </p:grpSpPr>
      <p:pic>
        <p:nvPicPr>
          <p:cNvPr id="822" name="Google Shape;822;p115"/>
          <p:cNvPicPr preferRelativeResize="0"/>
          <p:nvPr/>
        </p:nvPicPr>
        <p:blipFill>
          <a:blip r:embed="rId4">
            <a:alphaModFix/>
          </a:blip>
          <a:stretch>
            <a:fillRect/>
          </a:stretch>
        </p:blipFill>
        <p:spPr>
          <a:xfrm>
            <a:off x="0" y="0"/>
            <a:ext cx="9144000" cy="4648200"/>
          </a:xfrm>
          <a:prstGeom prst="rect">
            <a:avLst/>
          </a:prstGeom>
          <a:noFill/>
          <a:ln>
            <a:noFill/>
          </a:ln>
        </p:spPr>
      </p:pic>
      <p:pic>
        <p:nvPicPr>
          <p:cNvPr id="823" name="Google Shape;823;p115"/>
          <p:cNvPicPr preferRelativeResize="0"/>
          <p:nvPr/>
        </p:nvPicPr>
        <p:blipFill rotWithShape="1">
          <a:blip r:embed="rId5">
            <a:alphaModFix/>
          </a:blip>
          <a:srcRect b="87910" l="0" r="2743" t="0"/>
          <a:stretch/>
        </p:blipFill>
        <p:spPr>
          <a:xfrm>
            <a:off x="104625" y="0"/>
            <a:ext cx="7939226" cy="561975"/>
          </a:xfrm>
          <a:prstGeom prst="rect">
            <a:avLst/>
          </a:prstGeom>
          <a:noFill/>
          <a:ln>
            <a:noFill/>
          </a:ln>
        </p:spPr>
      </p:pic>
      <p:pic>
        <p:nvPicPr>
          <p:cNvPr id="824" name="Google Shape;824;p115"/>
          <p:cNvPicPr preferRelativeResize="0"/>
          <p:nvPr/>
        </p:nvPicPr>
        <p:blipFill>
          <a:blip r:embed="rId6">
            <a:alphaModFix/>
          </a:blip>
          <a:stretch>
            <a:fillRect/>
          </a:stretch>
        </p:blipFill>
        <p:spPr>
          <a:xfrm>
            <a:off x="8043860" y="77950"/>
            <a:ext cx="1019175" cy="484028"/>
          </a:xfrm>
          <a:prstGeom prst="rect">
            <a:avLst/>
          </a:prstGeom>
          <a:noFill/>
          <a:ln>
            <a:noFill/>
          </a:ln>
        </p:spPr>
      </p:pic>
      <p:pic>
        <p:nvPicPr>
          <p:cNvPr id="825" name="Google Shape;825;p115"/>
          <p:cNvPicPr preferRelativeResize="0"/>
          <p:nvPr/>
        </p:nvPicPr>
        <p:blipFill rotWithShape="1">
          <a:blip r:embed="rId5">
            <a:alphaModFix/>
          </a:blip>
          <a:srcRect b="0" l="0" r="0" t="12088"/>
          <a:stretch/>
        </p:blipFill>
        <p:spPr>
          <a:xfrm>
            <a:off x="104625" y="561975"/>
            <a:ext cx="8934751" cy="4086226"/>
          </a:xfrm>
          <a:prstGeom prst="rect">
            <a:avLst/>
          </a:prstGeom>
          <a:noFill/>
          <a:ln>
            <a:noFill/>
          </a:ln>
        </p:spPr>
      </p:pic>
    </p:spTree>
  </p:cSld>
  <p:clrMapOvr>
    <a:masterClrMapping/>
  </p:clrMapOvr>
</p:sld>
</file>

<file path=ppt/slides/slide10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829" name="Shape 829"/>
        <p:cNvGrpSpPr/>
        <p:nvPr/>
      </p:nvGrpSpPr>
      <p:grpSpPr>
        <a:xfrm>
          <a:off x="0" y="0"/>
          <a:ext cx="0" cy="0"/>
          <a:chOff x="0" y="0"/>
          <a:chExt cx="0" cy="0"/>
        </a:xfrm>
      </p:grpSpPr>
      <p:pic>
        <p:nvPicPr>
          <p:cNvPr id="830" name="Google Shape;830;p116"/>
          <p:cNvPicPr preferRelativeResize="0"/>
          <p:nvPr/>
        </p:nvPicPr>
        <p:blipFill>
          <a:blip r:embed="rId4">
            <a:alphaModFix/>
          </a:blip>
          <a:stretch>
            <a:fillRect/>
          </a:stretch>
        </p:blipFill>
        <p:spPr>
          <a:xfrm>
            <a:off x="0" y="0"/>
            <a:ext cx="9144000" cy="4648200"/>
          </a:xfrm>
          <a:prstGeom prst="rect">
            <a:avLst/>
          </a:prstGeom>
          <a:noFill/>
          <a:ln>
            <a:noFill/>
          </a:ln>
        </p:spPr>
      </p:pic>
      <p:pic>
        <p:nvPicPr>
          <p:cNvPr id="831" name="Google Shape;831;p116"/>
          <p:cNvPicPr preferRelativeResize="0"/>
          <p:nvPr/>
        </p:nvPicPr>
        <p:blipFill rotWithShape="1">
          <a:blip r:embed="rId5">
            <a:alphaModFix/>
          </a:blip>
          <a:srcRect b="0" l="0" r="0" t="12088"/>
          <a:stretch/>
        </p:blipFill>
        <p:spPr>
          <a:xfrm>
            <a:off x="290175" y="561975"/>
            <a:ext cx="8563649" cy="4086224"/>
          </a:xfrm>
          <a:prstGeom prst="rect">
            <a:avLst/>
          </a:prstGeom>
          <a:noFill/>
          <a:ln>
            <a:noFill/>
          </a:ln>
        </p:spPr>
      </p:pic>
      <p:pic>
        <p:nvPicPr>
          <p:cNvPr id="832" name="Google Shape;832;p116"/>
          <p:cNvPicPr preferRelativeResize="0"/>
          <p:nvPr/>
        </p:nvPicPr>
        <p:blipFill>
          <a:blip r:embed="rId6">
            <a:alphaModFix/>
          </a:blip>
          <a:stretch>
            <a:fillRect/>
          </a:stretch>
        </p:blipFill>
        <p:spPr>
          <a:xfrm>
            <a:off x="8043860" y="77950"/>
            <a:ext cx="1019175" cy="484028"/>
          </a:xfrm>
          <a:prstGeom prst="rect">
            <a:avLst/>
          </a:prstGeom>
          <a:noFill/>
          <a:ln>
            <a:noFill/>
          </a:ln>
        </p:spPr>
      </p:pic>
      <p:pic>
        <p:nvPicPr>
          <p:cNvPr id="833" name="Google Shape;833;p116"/>
          <p:cNvPicPr preferRelativeResize="0"/>
          <p:nvPr/>
        </p:nvPicPr>
        <p:blipFill rotWithShape="1">
          <a:blip r:embed="rId5">
            <a:alphaModFix/>
          </a:blip>
          <a:srcRect b="87910" l="0" r="5625" t="0"/>
          <a:stretch/>
        </p:blipFill>
        <p:spPr>
          <a:xfrm>
            <a:off x="290175" y="0"/>
            <a:ext cx="7644149" cy="561974"/>
          </a:xfrm>
          <a:prstGeom prst="rect">
            <a:avLst/>
          </a:prstGeom>
          <a:noFill/>
          <a:ln>
            <a:noFill/>
          </a:ln>
        </p:spPr>
      </p:pic>
    </p:spTree>
  </p:cSld>
  <p:clrMapOvr>
    <a:masterClrMapping/>
  </p:clrMapOvr>
</p:sld>
</file>

<file path=ppt/slides/slide10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837" name="Shape 837"/>
        <p:cNvGrpSpPr/>
        <p:nvPr/>
      </p:nvGrpSpPr>
      <p:grpSpPr>
        <a:xfrm>
          <a:off x="0" y="0"/>
          <a:ext cx="0" cy="0"/>
          <a:chOff x="0" y="0"/>
          <a:chExt cx="0" cy="0"/>
        </a:xfrm>
      </p:grpSpPr>
      <p:pic>
        <p:nvPicPr>
          <p:cNvPr id="838" name="Google Shape;838;p117"/>
          <p:cNvPicPr preferRelativeResize="0"/>
          <p:nvPr/>
        </p:nvPicPr>
        <p:blipFill>
          <a:blip r:embed="rId4">
            <a:alphaModFix/>
          </a:blip>
          <a:stretch>
            <a:fillRect/>
          </a:stretch>
        </p:blipFill>
        <p:spPr>
          <a:xfrm>
            <a:off x="0" y="0"/>
            <a:ext cx="9144000" cy="4648200"/>
          </a:xfrm>
          <a:prstGeom prst="rect">
            <a:avLst/>
          </a:prstGeom>
          <a:noFill/>
          <a:ln>
            <a:noFill/>
          </a:ln>
        </p:spPr>
      </p:pic>
      <p:pic>
        <p:nvPicPr>
          <p:cNvPr id="839" name="Google Shape;839;p117"/>
          <p:cNvPicPr preferRelativeResize="0"/>
          <p:nvPr/>
        </p:nvPicPr>
        <p:blipFill>
          <a:blip r:embed="rId5">
            <a:alphaModFix/>
          </a:blip>
          <a:stretch>
            <a:fillRect/>
          </a:stretch>
        </p:blipFill>
        <p:spPr>
          <a:xfrm>
            <a:off x="271288" y="0"/>
            <a:ext cx="8601436" cy="4648199"/>
          </a:xfrm>
          <a:prstGeom prst="rect">
            <a:avLst/>
          </a:prstGeom>
          <a:noFill/>
          <a:ln>
            <a:noFill/>
          </a:ln>
        </p:spPr>
      </p:pic>
      <p:pic>
        <p:nvPicPr>
          <p:cNvPr id="840" name="Google Shape;840;p117"/>
          <p:cNvPicPr preferRelativeResize="0"/>
          <p:nvPr/>
        </p:nvPicPr>
        <p:blipFill>
          <a:blip r:embed="rId6">
            <a:alphaModFix/>
          </a:blip>
          <a:stretch>
            <a:fillRect/>
          </a:stretch>
        </p:blipFill>
        <p:spPr>
          <a:xfrm>
            <a:off x="8043860" y="77950"/>
            <a:ext cx="1019175" cy="484028"/>
          </a:xfrm>
          <a:prstGeom prst="rect">
            <a:avLst/>
          </a:prstGeom>
          <a:noFill/>
          <a:ln>
            <a:noFill/>
          </a:ln>
        </p:spPr>
      </p:pic>
    </p:spTree>
  </p:cSld>
  <p:clrMapOvr>
    <a:masterClrMapping/>
  </p:clrMapOvr>
</p:sld>
</file>

<file path=ppt/slides/slide10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844" name="Shape 844"/>
        <p:cNvGrpSpPr/>
        <p:nvPr/>
      </p:nvGrpSpPr>
      <p:grpSpPr>
        <a:xfrm>
          <a:off x="0" y="0"/>
          <a:ext cx="0" cy="0"/>
          <a:chOff x="0" y="0"/>
          <a:chExt cx="0" cy="0"/>
        </a:xfrm>
      </p:grpSpPr>
      <p:pic>
        <p:nvPicPr>
          <p:cNvPr id="845" name="Google Shape;845;p118"/>
          <p:cNvPicPr preferRelativeResize="0"/>
          <p:nvPr/>
        </p:nvPicPr>
        <p:blipFill>
          <a:blip r:embed="rId4">
            <a:alphaModFix/>
          </a:blip>
          <a:stretch>
            <a:fillRect/>
          </a:stretch>
        </p:blipFill>
        <p:spPr>
          <a:xfrm>
            <a:off x="0" y="0"/>
            <a:ext cx="9144000" cy="4648200"/>
          </a:xfrm>
          <a:prstGeom prst="rect">
            <a:avLst/>
          </a:prstGeom>
          <a:noFill/>
          <a:ln>
            <a:noFill/>
          </a:ln>
        </p:spPr>
      </p:pic>
      <p:pic>
        <p:nvPicPr>
          <p:cNvPr id="846" name="Google Shape;846;p118"/>
          <p:cNvPicPr preferRelativeResize="0"/>
          <p:nvPr/>
        </p:nvPicPr>
        <p:blipFill>
          <a:blip r:embed="rId5">
            <a:alphaModFix/>
          </a:blip>
          <a:stretch>
            <a:fillRect/>
          </a:stretch>
        </p:blipFill>
        <p:spPr>
          <a:xfrm>
            <a:off x="276538" y="0"/>
            <a:ext cx="8590919" cy="4648201"/>
          </a:xfrm>
          <a:prstGeom prst="rect">
            <a:avLst/>
          </a:prstGeom>
          <a:noFill/>
          <a:ln>
            <a:noFill/>
          </a:ln>
        </p:spPr>
      </p:pic>
      <p:pic>
        <p:nvPicPr>
          <p:cNvPr id="847" name="Google Shape;847;p118"/>
          <p:cNvPicPr preferRelativeResize="0"/>
          <p:nvPr/>
        </p:nvPicPr>
        <p:blipFill>
          <a:blip r:embed="rId6">
            <a:alphaModFix/>
          </a:blip>
          <a:stretch>
            <a:fillRect/>
          </a:stretch>
        </p:blipFill>
        <p:spPr>
          <a:xfrm>
            <a:off x="8043860" y="77950"/>
            <a:ext cx="1019175" cy="484028"/>
          </a:xfrm>
          <a:prstGeom prst="rect">
            <a:avLst/>
          </a:prstGeom>
          <a:noFill/>
          <a:ln>
            <a:noFill/>
          </a:ln>
        </p:spPr>
      </p:pic>
    </p:spTree>
  </p:cSld>
  <p:clrMapOvr>
    <a:masterClrMapping/>
  </p:clrMapOvr>
</p:sld>
</file>

<file path=ppt/slides/slide10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851" name="Shape 851"/>
        <p:cNvGrpSpPr/>
        <p:nvPr/>
      </p:nvGrpSpPr>
      <p:grpSpPr>
        <a:xfrm>
          <a:off x="0" y="0"/>
          <a:ext cx="0" cy="0"/>
          <a:chOff x="0" y="0"/>
          <a:chExt cx="0" cy="0"/>
        </a:xfrm>
      </p:grpSpPr>
      <p:pic>
        <p:nvPicPr>
          <p:cNvPr id="852" name="Google Shape;852;p119"/>
          <p:cNvPicPr preferRelativeResize="0"/>
          <p:nvPr/>
        </p:nvPicPr>
        <p:blipFill>
          <a:blip r:embed="rId4">
            <a:alphaModFix/>
          </a:blip>
          <a:stretch>
            <a:fillRect/>
          </a:stretch>
        </p:blipFill>
        <p:spPr>
          <a:xfrm>
            <a:off x="0" y="0"/>
            <a:ext cx="9144000" cy="4648200"/>
          </a:xfrm>
          <a:prstGeom prst="rect">
            <a:avLst/>
          </a:prstGeom>
          <a:noFill/>
          <a:ln>
            <a:noFill/>
          </a:ln>
        </p:spPr>
      </p:pic>
      <p:pic>
        <p:nvPicPr>
          <p:cNvPr id="853" name="Google Shape;853;p119"/>
          <p:cNvPicPr preferRelativeResize="0"/>
          <p:nvPr/>
        </p:nvPicPr>
        <p:blipFill>
          <a:blip r:embed="rId5">
            <a:alphaModFix/>
          </a:blip>
          <a:stretch>
            <a:fillRect/>
          </a:stretch>
        </p:blipFill>
        <p:spPr>
          <a:xfrm>
            <a:off x="265575" y="0"/>
            <a:ext cx="8612852" cy="4648200"/>
          </a:xfrm>
          <a:prstGeom prst="rect">
            <a:avLst/>
          </a:prstGeom>
          <a:noFill/>
          <a:ln>
            <a:noFill/>
          </a:ln>
        </p:spPr>
      </p:pic>
      <p:pic>
        <p:nvPicPr>
          <p:cNvPr id="854" name="Google Shape;854;p119"/>
          <p:cNvPicPr preferRelativeResize="0"/>
          <p:nvPr/>
        </p:nvPicPr>
        <p:blipFill>
          <a:blip r:embed="rId6">
            <a:alphaModFix/>
          </a:blip>
          <a:stretch>
            <a:fillRect/>
          </a:stretch>
        </p:blipFill>
        <p:spPr>
          <a:xfrm>
            <a:off x="8043860" y="77950"/>
            <a:ext cx="1019175" cy="484028"/>
          </a:xfrm>
          <a:prstGeom prst="rect">
            <a:avLst/>
          </a:prstGeom>
          <a:noFill/>
          <a:ln>
            <a:noFill/>
          </a:ln>
        </p:spPr>
      </p:pic>
    </p:spTree>
  </p:cSld>
  <p:clrMapOvr>
    <a:masterClrMapping/>
  </p:clrMapOvr>
</p:sld>
</file>

<file path=ppt/slides/slide10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858" name="Shape 858"/>
        <p:cNvGrpSpPr/>
        <p:nvPr/>
      </p:nvGrpSpPr>
      <p:grpSpPr>
        <a:xfrm>
          <a:off x="0" y="0"/>
          <a:ext cx="0" cy="0"/>
          <a:chOff x="0" y="0"/>
          <a:chExt cx="0" cy="0"/>
        </a:xfrm>
      </p:grpSpPr>
      <p:pic>
        <p:nvPicPr>
          <p:cNvPr id="859" name="Google Shape;859;p120"/>
          <p:cNvPicPr preferRelativeResize="0"/>
          <p:nvPr/>
        </p:nvPicPr>
        <p:blipFill rotWithShape="1">
          <a:blip r:embed="rId4">
            <a:alphaModFix/>
          </a:blip>
          <a:srcRect b="0" l="0" r="98631" t="12088"/>
          <a:stretch/>
        </p:blipFill>
        <p:spPr>
          <a:xfrm>
            <a:off x="0" y="0"/>
            <a:ext cx="9144000" cy="4659474"/>
          </a:xfrm>
          <a:prstGeom prst="rect">
            <a:avLst/>
          </a:prstGeom>
          <a:noFill/>
          <a:ln>
            <a:noFill/>
          </a:ln>
        </p:spPr>
      </p:pic>
      <p:pic>
        <p:nvPicPr>
          <p:cNvPr id="860" name="Google Shape;860;p120"/>
          <p:cNvPicPr preferRelativeResize="0"/>
          <p:nvPr/>
        </p:nvPicPr>
        <p:blipFill rotWithShape="1">
          <a:blip r:embed="rId4">
            <a:alphaModFix/>
          </a:blip>
          <a:srcRect b="0" l="0" r="0" t="12088"/>
          <a:stretch/>
        </p:blipFill>
        <p:spPr>
          <a:xfrm>
            <a:off x="301275" y="561975"/>
            <a:ext cx="8541451" cy="4086225"/>
          </a:xfrm>
          <a:prstGeom prst="rect">
            <a:avLst/>
          </a:prstGeom>
          <a:noFill/>
          <a:ln>
            <a:noFill/>
          </a:ln>
        </p:spPr>
      </p:pic>
      <p:pic>
        <p:nvPicPr>
          <p:cNvPr id="861" name="Google Shape;861;p120"/>
          <p:cNvPicPr preferRelativeResize="0"/>
          <p:nvPr/>
        </p:nvPicPr>
        <p:blipFill>
          <a:blip r:embed="rId5">
            <a:alphaModFix/>
          </a:blip>
          <a:stretch>
            <a:fillRect/>
          </a:stretch>
        </p:blipFill>
        <p:spPr>
          <a:xfrm>
            <a:off x="8043860" y="77950"/>
            <a:ext cx="1019175" cy="484028"/>
          </a:xfrm>
          <a:prstGeom prst="rect">
            <a:avLst/>
          </a:prstGeom>
          <a:noFill/>
          <a:ln>
            <a:noFill/>
          </a:ln>
        </p:spPr>
      </p:pic>
      <p:pic>
        <p:nvPicPr>
          <p:cNvPr id="862" name="Google Shape;862;p120"/>
          <p:cNvPicPr preferRelativeResize="0"/>
          <p:nvPr/>
        </p:nvPicPr>
        <p:blipFill rotWithShape="1">
          <a:blip r:embed="rId4">
            <a:alphaModFix/>
          </a:blip>
          <a:srcRect b="87910" l="0" r="0" t="0"/>
          <a:stretch/>
        </p:blipFill>
        <p:spPr>
          <a:xfrm>
            <a:off x="301275" y="0"/>
            <a:ext cx="7690202" cy="561976"/>
          </a:xfrm>
          <a:prstGeom prst="rect">
            <a:avLst/>
          </a:prstGeom>
          <a:noFill/>
          <a:ln>
            <a:noFill/>
          </a:ln>
        </p:spPr>
      </p:pic>
    </p:spTree>
  </p:cSld>
  <p:clrMapOvr>
    <a:masterClrMapping/>
  </p:clrMapOvr>
</p:sld>
</file>

<file path=ppt/slides/slide10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866" name="Shape 866"/>
        <p:cNvGrpSpPr/>
        <p:nvPr/>
      </p:nvGrpSpPr>
      <p:grpSpPr>
        <a:xfrm>
          <a:off x="0" y="0"/>
          <a:ext cx="0" cy="0"/>
          <a:chOff x="0" y="0"/>
          <a:chExt cx="0" cy="0"/>
        </a:xfrm>
      </p:grpSpPr>
      <p:pic>
        <p:nvPicPr>
          <p:cNvPr id="867" name="Google Shape;867;p121"/>
          <p:cNvPicPr preferRelativeResize="0"/>
          <p:nvPr/>
        </p:nvPicPr>
        <p:blipFill>
          <a:blip r:embed="rId4">
            <a:alphaModFix/>
          </a:blip>
          <a:stretch>
            <a:fillRect/>
          </a:stretch>
        </p:blipFill>
        <p:spPr>
          <a:xfrm>
            <a:off x="0" y="0"/>
            <a:ext cx="9144000" cy="4648200"/>
          </a:xfrm>
          <a:prstGeom prst="rect">
            <a:avLst/>
          </a:prstGeom>
          <a:noFill/>
          <a:ln>
            <a:noFill/>
          </a:ln>
        </p:spPr>
      </p:pic>
      <p:pic>
        <p:nvPicPr>
          <p:cNvPr id="868" name="Google Shape;868;p121"/>
          <p:cNvPicPr preferRelativeResize="0"/>
          <p:nvPr/>
        </p:nvPicPr>
        <p:blipFill>
          <a:blip r:embed="rId5">
            <a:alphaModFix/>
          </a:blip>
          <a:stretch>
            <a:fillRect/>
          </a:stretch>
        </p:blipFill>
        <p:spPr>
          <a:xfrm>
            <a:off x="286163" y="-1"/>
            <a:ext cx="8571686" cy="4648200"/>
          </a:xfrm>
          <a:prstGeom prst="rect">
            <a:avLst/>
          </a:prstGeom>
          <a:noFill/>
          <a:ln>
            <a:noFill/>
          </a:ln>
        </p:spPr>
      </p:pic>
      <p:pic>
        <p:nvPicPr>
          <p:cNvPr id="869" name="Google Shape;869;p121"/>
          <p:cNvPicPr preferRelativeResize="0"/>
          <p:nvPr/>
        </p:nvPicPr>
        <p:blipFill>
          <a:blip r:embed="rId6">
            <a:alphaModFix/>
          </a:blip>
          <a:stretch>
            <a:fillRect/>
          </a:stretch>
        </p:blipFill>
        <p:spPr>
          <a:xfrm>
            <a:off x="8043860" y="77950"/>
            <a:ext cx="1019175" cy="484028"/>
          </a:xfrm>
          <a:prstGeom prst="rect">
            <a:avLst/>
          </a:prstGeom>
          <a:noFill/>
          <a:ln>
            <a:noFill/>
          </a:ln>
        </p:spPr>
      </p:pic>
    </p:spTree>
  </p:cSld>
  <p:clrMapOvr>
    <a:masterClrMapping/>
  </p:clrMapOvr>
</p:sld>
</file>

<file path=ppt/slides/slide1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873" name="Shape 873"/>
        <p:cNvGrpSpPr/>
        <p:nvPr/>
      </p:nvGrpSpPr>
      <p:grpSpPr>
        <a:xfrm>
          <a:off x="0" y="0"/>
          <a:ext cx="0" cy="0"/>
          <a:chOff x="0" y="0"/>
          <a:chExt cx="0" cy="0"/>
        </a:xfrm>
      </p:grpSpPr>
      <p:pic>
        <p:nvPicPr>
          <p:cNvPr id="874" name="Google Shape;874;p122"/>
          <p:cNvPicPr preferRelativeResize="0"/>
          <p:nvPr/>
        </p:nvPicPr>
        <p:blipFill>
          <a:blip r:embed="rId4">
            <a:alphaModFix/>
          </a:blip>
          <a:stretch>
            <a:fillRect/>
          </a:stretch>
        </p:blipFill>
        <p:spPr>
          <a:xfrm>
            <a:off x="0" y="0"/>
            <a:ext cx="9144000" cy="4648200"/>
          </a:xfrm>
          <a:prstGeom prst="rect">
            <a:avLst/>
          </a:prstGeom>
          <a:noFill/>
          <a:ln>
            <a:noFill/>
          </a:ln>
        </p:spPr>
      </p:pic>
      <p:pic>
        <p:nvPicPr>
          <p:cNvPr id="875" name="Google Shape;875;p122"/>
          <p:cNvPicPr preferRelativeResize="0"/>
          <p:nvPr/>
        </p:nvPicPr>
        <p:blipFill>
          <a:blip r:embed="rId5">
            <a:alphaModFix/>
          </a:blip>
          <a:stretch>
            <a:fillRect/>
          </a:stretch>
        </p:blipFill>
        <p:spPr>
          <a:xfrm>
            <a:off x="361650" y="54713"/>
            <a:ext cx="8358349" cy="4538774"/>
          </a:xfrm>
          <a:prstGeom prst="rect">
            <a:avLst/>
          </a:prstGeom>
          <a:noFill/>
          <a:ln>
            <a:noFill/>
          </a:ln>
        </p:spPr>
      </p:pic>
      <p:pic>
        <p:nvPicPr>
          <p:cNvPr id="876" name="Google Shape;876;p122"/>
          <p:cNvPicPr preferRelativeResize="0"/>
          <p:nvPr/>
        </p:nvPicPr>
        <p:blipFill>
          <a:blip r:embed="rId6">
            <a:alphaModFix/>
          </a:blip>
          <a:stretch>
            <a:fillRect/>
          </a:stretch>
        </p:blipFill>
        <p:spPr>
          <a:xfrm>
            <a:off x="8043860" y="77950"/>
            <a:ext cx="1019175" cy="484028"/>
          </a:xfrm>
          <a:prstGeom prst="rect">
            <a:avLst/>
          </a:prstGeom>
          <a:noFill/>
          <a:ln>
            <a:noFill/>
          </a:ln>
        </p:spPr>
      </p:pic>
    </p:spTree>
  </p:cSld>
  <p:clrMapOvr>
    <a:masterClrMapping/>
  </p:clrMapOvr>
</p:sld>
</file>

<file path=ppt/slides/slide1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880" name="Shape 880"/>
        <p:cNvGrpSpPr/>
        <p:nvPr/>
      </p:nvGrpSpPr>
      <p:grpSpPr>
        <a:xfrm>
          <a:off x="0" y="0"/>
          <a:ext cx="0" cy="0"/>
          <a:chOff x="0" y="0"/>
          <a:chExt cx="0" cy="0"/>
        </a:xfrm>
      </p:grpSpPr>
      <p:pic>
        <p:nvPicPr>
          <p:cNvPr id="881" name="Google Shape;881;p123"/>
          <p:cNvPicPr preferRelativeResize="0"/>
          <p:nvPr/>
        </p:nvPicPr>
        <p:blipFill>
          <a:blip r:embed="rId4">
            <a:alphaModFix/>
          </a:blip>
          <a:stretch>
            <a:fillRect/>
          </a:stretch>
        </p:blipFill>
        <p:spPr>
          <a:xfrm>
            <a:off x="0" y="0"/>
            <a:ext cx="9144000" cy="4648200"/>
          </a:xfrm>
          <a:prstGeom prst="rect">
            <a:avLst/>
          </a:prstGeom>
          <a:noFill/>
          <a:ln>
            <a:noFill/>
          </a:ln>
        </p:spPr>
      </p:pic>
      <p:pic>
        <p:nvPicPr>
          <p:cNvPr id="882" name="Google Shape;882;p123"/>
          <p:cNvPicPr preferRelativeResize="0"/>
          <p:nvPr/>
        </p:nvPicPr>
        <p:blipFill>
          <a:blip r:embed="rId5">
            <a:alphaModFix/>
          </a:blip>
          <a:stretch>
            <a:fillRect/>
          </a:stretch>
        </p:blipFill>
        <p:spPr>
          <a:xfrm>
            <a:off x="0" y="314325"/>
            <a:ext cx="9144002" cy="4333875"/>
          </a:xfrm>
          <a:prstGeom prst="rect">
            <a:avLst/>
          </a:prstGeom>
          <a:noFill/>
          <a:ln>
            <a:noFill/>
          </a:ln>
        </p:spPr>
      </p:pic>
      <p:pic>
        <p:nvPicPr>
          <p:cNvPr id="883" name="Google Shape;883;p123"/>
          <p:cNvPicPr preferRelativeResize="0"/>
          <p:nvPr/>
        </p:nvPicPr>
        <p:blipFill>
          <a:blip r:embed="rId6">
            <a:alphaModFix/>
          </a:blip>
          <a:stretch>
            <a:fillRect/>
          </a:stretch>
        </p:blipFill>
        <p:spPr>
          <a:xfrm>
            <a:off x="8043860" y="77950"/>
            <a:ext cx="1019175" cy="484028"/>
          </a:xfrm>
          <a:prstGeom prst="rect">
            <a:avLst/>
          </a:prstGeom>
          <a:noFill/>
          <a:ln>
            <a:noFill/>
          </a:ln>
        </p:spPr>
      </p:pic>
    </p:spTree>
  </p:cSld>
  <p:clrMapOvr>
    <a:masterClrMapping/>
  </p:clrMapOvr>
</p:sld>
</file>

<file path=ppt/slides/slide1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887" name="Shape 887"/>
        <p:cNvGrpSpPr/>
        <p:nvPr/>
      </p:nvGrpSpPr>
      <p:grpSpPr>
        <a:xfrm>
          <a:off x="0" y="0"/>
          <a:ext cx="0" cy="0"/>
          <a:chOff x="0" y="0"/>
          <a:chExt cx="0" cy="0"/>
        </a:xfrm>
      </p:grpSpPr>
      <p:pic>
        <p:nvPicPr>
          <p:cNvPr id="888" name="Google Shape;888;p124"/>
          <p:cNvPicPr preferRelativeResize="0"/>
          <p:nvPr/>
        </p:nvPicPr>
        <p:blipFill rotWithShape="1">
          <a:blip r:embed="rId4">
            <a:alphaModFix/>
          </a:blip>
          <a:srcRect b="90455" l="0" r="89271" t="0"/>
          <a:stretch/>
        </p:blipFill>
        <p:spPr>
          <a:xfrm>
            <a:off x="0" y="4225700"/>
            <a:ext cx="9144002" cy="422499"/>
          </a:xfrm>
          <a:prstGeom prst="rect">
            <a:avLst/>
          </a:prstGeom>
          <a:noFill/>
          <a:ln>
            <a:noFill/>
          </a:ln>
        </p:spPr>
      </p:pic>
      <p:pic>
        <p:nvPicPr>
          <p:cNvPr id="889" name="Google Shape;889;p124"/>
          <p:cNvPicPr preferRelativeResize="0"/>
          <p:nvPr/>
        </p:nvPicPr>
        <p:blipFill>
          <a:blip r:embed="rId4">
            <a:alphaModFix/>
          </a:blip>
          <a:stretch>
            <a:fillRect/>
          </a:stretch>
        </p:blipFill>
        <p:spPr>
          <a:xfrm>
            <a:off x="0" y="0"/>
            <a:ext cx="9144002" cy="4648200"/>
          </a:xfrm>
          <a:prstGeom prst="rect">
            <a:avLst/>
          </a:prstGeom>
          <a:noFill/>
          <a:ln>
            <a:noFill/>
          </a:ln>
        </p:spPr>
      </p:pic>
      <p:pic>
        <p:nvPicPr>
          <p:cNvPr id="890" name="Google Shape;890;p124"/>
          <p:cNvPicPr preferRelativeResize="0"/>
          <p:nvPr/>
        </p:nvPicPr>
        <p:blipFill>
          <a:blip r:embed="rId5">
            <a:alphaModFix/>
          </a:blip>
          <a:stretch>
            <a:fillRect/>
          </a:stretch>
        </p:blipFill>
        <p:spPr>
          <a:xfrm>
            <a:off x="8043860" y="77950"/>
            <a:ext cx="1019175" cy="484028"/>
          </a:xfrm>
          <a:prstGeom prst="rect">
            <a:avLst/>
          </a:prstGeom>
          <a:noFill/>
          <a:ln>
            <a:noFill/>
          </a:ln>
        </p:spPr>
      </p:pic>
    </p:spTree>
  </p:cSld>
  <p:clrMapOvr>
    <a:masterClrMapping/>
  </p:clrMapOvr>
</p:sld>
</file>

<file path=ppt/slides/slide1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894" name="Shape 894"/>
        <p:cNvGrpSpPr/>
        <p:nvPr/>
      </p:nvGrpSpPr>
      <p:grpSpPr>
        <a:xfrm>
          <a:off x="0" y="0"/>
          <a:ext cx="0" cy="0"/>
          <a:chOff x="0" y="0"/>
          <a:chExt cx="0" cy="0"/>
        </a:xfrm>
      </p:grpSpPr>
      <p:pic>
        <p:nvPicPr>
          <p:cNvPr id="895" name="Google Shape;895;p125"/>
          <p:cNvPicPr preferRelativeResize="0"/>
          <p:nvPr/>
        </p:nvPicPr>
        <p:blipFill rotWithShape="1">
          <a:blip r:embed="rId4">
            <a:alphaModFix/>
          </a:blip>
          <a:srcRect b="50653" l="52365" r="42434" t="30704"/>
          <a:stretch/>
        </p:blipFill>
        <p:spPr>
          <a:xfrm>
            <a:off x="0" y="0"/>
            <a:ext cx="9143999" cy="4648199"/>
          </a:xfrm>
          <a:prstGeom prst="rect">
            <a:avLst/>
          </a:prstGeom>
          <a:noFill/>
          <a:ln>
            <a:noFill/>
          </a:ln>
        </p:spPr>
      </p:pic>
      <p:pic>
        <p:nvPicPr>
          <p:cNvPr id="896" name="Google Shape;896;p125"/>
          <p:cNvPicPr preferRelativeResize="0"/>
          <p:nvPr/>
        </p:nvPicPr>
        <p:blipFill rotWithShape="1">
          <a:blip r:embed="rId4">
            <a:alphaModFix/>
          </a:blip>
          <a:srcRect b="0" l="0" r="0" t="14756"/>
          <a:stretch/>
        </p:blipFill>
        <p:spPr>
          <a:xfrm>
            <a:off x="259750" y="685800"/>
            <a:ext cx="8624526" cy="3962401"/>
          </a:xfrm>
          <a:prstGeom prst="rect">
            <a:avLst/>
          </a:prstGeom>
          <a:noFill/>
          <a:ln>
            <a:noFill/>
          </a:ln>
        </p:spPr>
      </p:pic>
      <p:pic>
        <p:nvPicPr>
          <p:cNvPr id="897" name="Google Shape;897;p125"/>
          <p:cNvPicPr preferRelativeResize="0"/>
          <p:nvPr/>
        </p:nvPicPr>
        <p:blipFill>
          <a:blip r:embed="rId5">
            <a:alphaModFix/>
          </a:blip>
          <a:stretch>
            <a:fillRect/>
          </a:stretch>
        </p:blipFill>
        <p:spPr>
          <a:xfrm>
            <a:off x="8043860" y="77950"/>
            <a:ext cx="1019175" cy="484028"/>
          </a:xfrm>
          <a:prstGeom prst="rect">
            <a:avLst/>
          </a:prstGeom>
          <a:noFill/>
          <a:ln>
            <a:noFill/>
          </a:ln>
        </p:spPr>
      </p:pic>
      <p:pic>
        <p:nvPicPr>
          <p:cNvPr id="898" name="Google Shape;898;p125"/>
          <p:cNvPicPr preferRelativeResize="0"/>
          <p:nvPr/>
        </p:nvPicPr>
        <p:blipFill rotWithShape="1">
          <a:blip r:embed="rId4">
            <a:alphaModFix/>
          </a:blip>
          <a:srcRect b="87910" l="0" r="3735" t="0"/>
          <a:stretch/>
        </p:blipFill>
        <p:spPr>
          <a:xfrm>
            <a:off x="259750" y="0"/>
            <a:ext cx="7731726" cy="561975"/>
          </a:xfrm>
          <a:prstGeom prst="rect">
            <a:avLst/>
          </a:prstGeom>
          <a:noFill/>
          <a:ln>
            <a:noFill/>
          </a:ln>
        </p:spPr>
      </p:pic>
    </p:spTree>
  </p:cSld>
  <p:clrMapOvr>
    <a:masterClrMapping/>
  </p:clrMapOvr>
</p:sld>
</file>

<file path=ppt/slides/slide1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902" name="Shape 902"/>
        <p:cNvGrpSpPr/>
        <p:nvPr/>
      </p:nvGrpSpPr>
      <p:grpSpPr>
        <a:xfrm>
          <a:off x="0" y="0"/>
          <a:ext cx="0" cy="0"/>
          <a:chOff x="0" y="0"/>
          <a:chExt cx="0" cy="0"/>
        </a:xfrm>
      </p:grpSpPr>
      <p:pic>
        <p:nvPicPr>
          <p:cNvPr id="903" name="Google Shape;903;p126"/>
          <p:cNvPicPr preferRelativeResize="0"/>
          <p:nvPr/>
        </p:nvPicPr>
        <p:blipFill rotWithShape="1">
          <a:blip r:embed="rId4">
            <a:alphaModFix/>
          </a:blip>
          <a:srcRect b="50653" l="52365" r="42434" t="30704"/>
          <a:stretch/>
        </p:blipFill>
        <p:spPr>
          <a:xfrm>
            <a:off x="0" y="0"/>
            <a:ext cx="9143999" cy="4648199"/>
          </a:xfrm>
          <a:prstGeom prst="rect">
            <a:avLst/>
          </a:prstGeom>
          <a:noFill/>
          <a:ln>
            <a:noFill/>
          </a:ln>
        </p:spPr>
      </p:pic>
      <p:pic>
        <p:nvPicPr>
          <p:cNvPr id="904" name="Google Shape;904;p126"/>
          <p:cNvPicPr preferRelativeResize="0"/>
          <p:nvPr/>
        </p:nvPicPr>
        <p:blipFill rotWithShape="1">
          <a:blip r:embed="rId5">
            <a:alphaModFix/>
          </a:blip>
          <a:srcRect b="0" l="0" r="0" t="14347"/>
          <a:stretch/>
        </p:blipFill>
        <p:spPr>
          <a:xfrm>
            <a:off x="250725" y="666750"/>
            <a:ext cx="8642550" cy="3981449"/>
          </a:xfrm>
          <a:prstGeom prst="rect">
            <a:avLst/>
          </a:prstGeom>
          <a:noFill/>
          <a:ln>
            <a:noFill/>
          </a:ln>
        </p:spPr>
      </p:pic>
      <p:pic>
        <p:nvPicPr>
          <p:cNvPr id="905" name="Google Shape;905;p126"/>
          <p:cNvPicPr preferRelativeResize="0"/>
          <p:nvPr/>
        </p:nvPicPr>
        <p:blipFill>
          <a:blip r:embed="rId6">
            <a:alphaModFix/>
          </a:blip>
          <a:stretch>
            <a:fillRect/>
          </a:stretch>
        </p:blipFill>
        <p:spPr>
          <a:xfrm>
            <a:off x="8043860" y="77950"/>
            <a:ext cx="1019175" cy="484028"/>
          </a:xfrm>
          <a:prstGeom prst="rect">
            <a:avLst/>
          </a:prstGeom>
          <a:noFill/>
          <a:ln>
            <a:noFill/>
          </a:ln>
        </p:spPr>
      </p:pic>
      <p:pic>
        <p:nvPicPr>
          <p:cNvPr id="906" name="Google Shape;906;p126"/>
          <p:cNvPicPr preferRelativeResize="0"/>
          <p:nvPr/>
        </p:nvPicPr>
        <p:blipFill rotWithShape="1">
          <a:blip r:embed="rId5">
            <a:alphaModFix/>
          </a:blip>
          <a:srcRect b="87910" l="0" r="8450" t="0"/>
          <a:stretch/>
        </p:blipFill>
        <p:spPr>
          <a:xfrm>
            <a:off x="250725" y="0"/>
            <a:ext cx="7712175" cy="561975"/>
          </a:xfrm>
          <a:prstGeom prst="rect">
            <a:avLst/>
          </a:prstGeom>
          <a:noFill/>
          <a:ln>
            <a:noFill/>
          </a:ln>
        </p:spPr>
      </p:pic>
    </p:spTree>
  </p:cSld>
  <p:clrMapOvr>
    <a:masterClrMapping/>
  </p:clrMapOvr>
</p:sld>
</file>

<file path=ppt/slides/slide1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910" name="Shape 910"/>
        <p:cNvGrpSpPr/>
        <p:nvPr/>
      </p:nvGrpSpPr>
      <p:grpSpPr>
        <a:xfrm>
          <a:off x="0" y="0"/>
          <a:ext cx="0" cy="0"/>
          <a:chOff x="0" y="0"/>
          <a:chExt cx="0" cy="0"/>
        </a:xfrm>
      </p:grpSpPr>
      <p:pic>
        <p:nvPicPr>
          <p:cNvPr id="911" name="Google Shape;911;p127"/>
          <p:cNvPicPr preferRelativeResize="0"/>
          <p:nvPr/>
        </p:nvPicPr>
        <p:blipFill rotWithShape="1">
          <a:blip r:embed="rId4">
            <a:alphaModFix/>
          </a:blip>
          <a:srcRect b="50653" l="52365" r="42434" t="30704"/>
          <a:stretch/>
        </p:blipFill>
        <p:spPr>
          <a:xfrm>
            <a:off x="0" y="0"/>
            <a:ext cx="9143999" cy="4648199"/>
          </a:xfrm>
          <a:prstGeom prst="rect">
            <a:avLst/>
          </a:prstGeom>
          <a:noFill/>
          <a:ln>
            <a:noFill/>
          </a:ln>
        </p:spPr>
      </p:pic>
      <p:pic>
        <p:nvPicPr>
          <p:cNvPr id="912" name="Google Shape;912;p127"/>
          <p:cNvPicPr preferRelativeResize="0"/>
          <p:nvPr/>
        </p:nvPicPr>
        <p:blipFill rotWithShape="1">
          <a:blip r:embed="rId5">
            <a:alphaModFix/>
          </a:blip>
          <a:srcRect b="0" l="2094" r="1873" t="0"/>
          <a:stretch/>
        </p:blipFill>
        <p:spPr>
          <a:xfrm>
            <a:off x="466725" y="0"/>
            <a:ext cx="8229602" cy="4524376"/>
          </a:xfrm>
          <a:prstGeom prst="rect">
            <a:avLst/>
          </a:prstGeom>
          <a:noFill/>
          <a:ln>
            <a:noFill/>
          </a:ln>
        </p:spPr>
      </p:pic>
      <p:pic>
        <p:nvPicPr>
          <p:cNvPr id="913" name="Google Shape;913;p127"/>
          <p:cNvPicPr preferRelativeResize="0"/>
          <p:nvPr/>
        </p:nvPicPr>
        <p:blipFill>
          <a:blip r:embed="rId6">
            <a:alphaModFix/>
          </a:blip>
          <a:stretch>
            <a:fillRect/>
          </a:stretch>
        </p:blipFill>
        <p:spPr>
          <a:xfrm>
            <a:off x="8043860" y="77950"/>
            <a:ext cx="1019175" cy="484028"/>
          </a:xfrm>
          <a:prstGeom prst="rect">
            <a:avLst/>
          </a:prstGeom>
          <a:noFill/>
          <a:ln>
            <a:noFill/>
          </a:ln>
        </p:spPr>
      </p:pic>
    </p:spTree>
  </p:cSld>
  <p:clrMapOvr>
    <a:masterClrMapping/>
  </p:clrMapOvr>
</p:sld>
</file>

<file path=ppt/slides/slide1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917" name="Shape 917"/>
        <p:cNvGrpSpPr/>
        <p:nvPr/>
      </p:nvGrpSpPr>
      <p:grpSpPr>
        <a:xfrm>
          <a:off x="0" y="0"/>
          <a:ext cx="0" cy="0"/>
          <a:chOff x="0" y="0"/>
          <a:chExt cx="0" cy="0"/>
        </a:xfrm>
      </p:grpSpPr>
      <p:pic>
        <p:nvPicPr>
          <p:cNvPr id="918" name="Google Shape;918;p128"/>
          <p:cNvPicPr preferRelativeResize="0"/>
          <p:nvPr/>
        </p:nvPicPr>
        <p:blipFill rotWithShape="1">
          <a:blip r:embed="rId4">
            <a:alphaModFix/>
          </a:blip>
          <a:srcRect b="50653" l="52365" r="42434" t="30704"/>
          <a:stretch/>
        </p:blipFill>
        <p:spPr>
          <a:xfrm>
            <a:off x="0" y="0"/>
            <a:ext cx="9143999" cy="4648199"/>
          </a:xfrm>
          <a:prstGeom prst="rect">
            <a:avLst/>
          </a:prstGeom>
          <a:noFill/>
          <a:ln>
            <a:noFill/>
          </a:ln>
        </p:spPr>
      </p:pic>
      <p:pic>
        <p:nvPicPr>
          <p:cNvPr id="919" name="Google Shape;919;p128"/>
          <p:cNvPicPr preferRelativeResize="0"/>
          <p:nvPr/>
        </p:nvPicPr>
        <p:blipFill>
          <a:blip r:embed="rId5">
            <a:alphaModFix/>
          </a:blip>
          <a:stretch>
            <a:fillRect/>
          </a:stretch>
        </p:blipFill>
        <p:spPr>
          <a:xfrm>
            <a:off x="367175" y="12"/>
            <a:ext cx="8409675" cy="4581225"/>
          </a:xfrm>
          <a:prstGeom prst="rect">
            <a:avLst/>
          </a:prstGeom>
          <a:noFill/>
          <a:ln>
            <a:noFill/>
          </a:ln>
        </p:spPr>
      </p:pic>
      <p:pic>
        <p:nvPicPr>
          <p:cNvPr id="920" name="Google Shape;920;p128"/>
          <p:cNvPicPr preferRelativeResize="0"/>
          <p:nvPr/>
        </p:nvPicPr>
        <p:blipFill>
          <a:blip r:embed="rId6">
            <a:alphaModFix/>
          </a:blip>
          <a:stretch>
            <a:fillRect/>
          </a:stretch>
        </p:blipFill>
        <p:spPr>
          <a:xfrm>
            <a:off x="8043860" y="77950"/>
            <a:ext cx="1019175" cy="484028"/>
          </a:xfrm>
          <a:prstGeom prst="rect">
            <a:avLst/>
          </a:prstGeom>
          <a:noFill/>
          <a:ln>
            <a:noFill/>
          </a:ln>
        </p:spPr>
      </p:pic>
    </p:spTree>
  </p:cSld>
  <p:clrMapOvr>
    <a:masterClrMapping/>
  </p:clrMapOvr>
</p:sld>
</file>

<file path=ppt/slides/slide1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924" name="Shape 924"/>
        <p:cNvGrpSpPr/>
        <p:nvPr/>
      </p:nvGrpSpPr>
      <p:grpSpPr>
        <a:xfrm>
          <a:off x="0" y="0"/>
          <a:ext cx="0" cy="0"/>
          <a:chOff x="0" y="0"/>
          <a:chExt cx="0" cy="0"/>
        </a:xfrm>
      </p:grpSpPr>
      <p:pic>
        <p:nvPicPr>
          <p:cNvPr id="925" name="Google Shape;925;p129"/>
          <p:cNvPicPr preferRelativeResize="0"/>
          <p:nvPr/>
        </p:nvPicPr>
        <p:blipFill rotWithShape="1">
          <a:blip r:embed="rId4">
            <a:alphaModFix/>
          </a:blip>
          <a:srcRect b="50653" l="52365" r="42434" t="30704"/>
          <a:stretch/>
        </p:blipFill>
        <p:spPr>
          <a:xfrm>
            <a:off x="0" y="0"/>
            <a:ext cx="9143999" cy="4648199"/>
          </a:xfrm>
          <a:prstGeom prst="rect">
            <a:avLst/>
          </a:prstGeom>
          <a:noFill/>
          <a:ln>
            <a:noFill/>
          </a:ln>
        </p:spPr>
      </p:pic>
      <p:pic>
        <p:nvPicPr>
          <p:cNvPr id="926" name="Google Shape;926;p129"/>
          <p:cNvPicPr preferRelativeResize="0"/>
          <p:nvPr/>
        </p:nvPicPr>
        <p:blipFill>
          <a:blip r:embed="rId5">
            <a:alphaModFix/>
          </a:blip>
          <a:stretch>
            <a:fillRect/>
          </a:stretch>
        </p:blipFill>
        <p:spPr>
          <a:xfrm>
            <a:off x="385763" y="0"/>
            <a:ext cx="8372474" cy="4533550"/>
          </a:xfrm>
          <a:prstGeom prst="rect">
            <a:avLst/>
          </a:prstGeom>
          <a:noFill/>
          <a:ln>
            <a:noFill/>
          </a:ln>
        </p:spPr>
      </p:pic>
      <p:pic>
        <p:nvPicPr>
          <p:cNvPr id="927" name="Google Shape;927;p129"/>
          <p:cNvPicPr preferRelativeResize="0"/>
          <p:nvPr/>
        </p:nvPicPr>
        <p:blipFill>
          <a:blip r:embed="rId6">
            <a:alphaModFix/>
          </a:blip>
          <a:stretch>
            <a:fillRect/>
          </a:stretch>
        </p:blipFill>
        <p:spPr>
          <a:xfrm>
            <a:off x="8043860" y="77950"/>
            <a:ext cx="1019175" cy="484028"/>
          </a:xfrm>
          <a:prstGeom prst="rect">
            <a:avLst/>
          </a:prstGeom>
          <a:noFill/>
          <a:ln>
            <a:noFill/>
          </a:ln>
        </p:spPr>
      </p:pic>
    </p:spTree>
  </p:cSld>
  <p:clrMapOvr>
    <a:masterClrMapping/>
  </p:clrMapOvr>
</p:sld>
</file>

<file path=ppt/slides/slide1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931" name="Shape 931"/>
        <p:cNvGrpSpPr/>
        <p:nvPr/>
      </p:nvGrpSpPr>
      <p:grpSpPr>
        <a:xfrm>
          <a:off x="0" y="0"/>
          <a:ext cx="0" cy="0"/>
          <a:chOff x="0" y="0"/>
          <a:chExt cx="0" cy="0"/>
        </a:xfrm>
      </p:grpSpPr>
      <p:pic>
        <p:nvPicPr>
          <p:cNvPr id="932" name="Google Shape;932;p130"/>
          <p:cNvPicPr preferRelativeResize="0"/>
          <p:nvPr/>
        </p:nvPicPr>
        <p:blipFill rotWithShape="1">
          <a:blip r:embed="rId4">
            <a:alphaModFix/>
          </a:blip>
          <a:srcRect b="50653" l="52365" r="42434" t="30704"/>
          <a:stretch/>
        </p:blipFill>
        <p:spPr>
          <a:xfrm>
            <a:off x="0" y="0"/>
            <a:ext cx="9143999" cy="4648199"/>
          </a:xfrm>
          <a:prstGeom prst="rect">
            <a:avLst/>
          </a:prstGeom>
          <a:noFill/>
          <a:ln>
            <a:noFill/>
          </a:ln>
        </p:spPr>
      </p:pic>
      <p:pic>
        <p:nvPicPr>
          <p:cNvPr id="933" name="Google Shape;933;p130"/>
          <p:cNvPicPr preferRelativeResize="0"/>
          <p:nvPr/>
        </p:nvPicPr>
        <p:blipFill>
          <a:blip r:embed="rId5">
            <a:alphaModFix/>
          </a:blip>
          <a:stretch>
            <a:fillRect/>
          </a:stretch>
        </p:blipFill>
        <p:spPr>
          <a:xfrm>
            <a:off x="414338" y="0"/>
            <a:ext cx="8315324" cy="4517825"/>
          </a:xfrm>
          <a:prstGeom prst="rect">
            <a:avLst/>
          </a:prstGeom>
          <a:noFill/>
          <a:ln>
            <a:noFill/>
          </a:ln>
        </p:spPr>
      </p:pic>
      <p:pic>
        <p:nvPicPr>
          <p:cNvPr id="934" name="Google Shape;934;p130"/>
          <p:cNvPicPr preferRelativeResize="0"/>
          <p:nvPr/>
        </p:nvPicPr>
        <p:blipFill>
          <a:blip r:embed="rId6">
            <a:alphaModFix/>
          </a:blip>
          <a:stretch>
            <a:fillRect/>
          </a:stretch>
        </p:blipFill>
        <p:spPr>
          <a:xfrm>
            <a:off x="8043860" y="77950"/>
            <a:ext cx="1019175" cy="484028"/>
          </a:xfrm>
          <a:prstGeom prst="rect">
            <a:avLst/>
          </a:prstGeom>
          <a:noFill/>
          <a:ln>
            <a:noFill/>
          </a:ln>
        </p:spPr>
      </p:pic>
    </p:spTree>
  </p:cSld>
  <p:clrMapOvr>
    <a:masterClrMapping/>
  </p:clrMapOvr>
</p:sld>
</file>

<file path=ppt/slides/slide1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938" name="Shape 938"/>
        <p:cNvGrpSpPr/>
        <p:nvPr/>
      </p:nvGrpSpPr>
      <p:grpSpPr>
        <a:xfrm>
          <a:off x="0" y="0"/>
          <a:ext cx="0" cy="0"/>
          <a:chOff x="0" y="0"/>
          <a:chExt cx="0" cy="0"/>
        </a:xfrm>
      </p:grpSpPr>
      <p:pic>
        <p:nvPicPr>
          <p:cNvPr id="939" name="Google Shape;939;p131"/>
          <p:cNvPicPr preferRelativeResize="0"/>
          <p:nvPr/>
        </p:nvPicPr>
        <p:blipFill rotWithShape="1">
          <a:blip r:embed="rId4">
            <a:alphaModFix/>
          </a:blip>
          <a:srcRect b="50653" l="52365" r="42434" t="30704"/>
          <a:stretch/>
        </p:blipFill>
        <p:spPr>
          <a:xfrm>
            <a:off x="0" y="0"/>
            <a:ext cx="9143999" cy="4648199"/>
          </a:xfrm>
          <a:prstGeom prst="rect">
            <a:avLst/>
          </a:prstGeom>
          <a:noFill/>
          <a:ln>
            <a:noFill/>
          </a:ln>
        </p:spPr>
      </p:pic>
      <p:pic>
        <p:nvPicPr>
          <p:cNvPr id="940" name="Google Shape;940;p131"/>
          <p:cNvPicPr preferRelativeResize="0"/>
          <p:nvPr/>
        </p:nvPicPr>
        <p:blipFill>
          <a:blip r:embed="rId5">
            <a:alphaModFix/>
          </a:blip>
          <a:stretch>
            <a:fillRect/>
          </a:stretch>
        </p:blipFill>
        <p:spPr>
          <a:xfrm>
            <a:off x="253450" y="0"/>
            <a:ext cx="8637095" cy="4648199"/>
          </a:xfrm>
          <a:prstGeom prst="rect">
            <a:avLst/>
          </a:prstGeom>
          <a:noFill/>
          <a:ln>
            <a:noFill/>
          </a:ln>
        </p:spPr>
      </p:pic>
      <p:pic>
        <p:nvPicPr>
          <p:cNvPr id="941" name="Google Shape;941;p131"/>
          <p:cNvPicPr preferRelativeResize="0"/>
          <p:nvPr/>
        </p:nvPicPr>
        <p:blipFill>
          <a:blip r:embed="rId6">
            <a:alphaModFix/>
          </a:blip>
          <a:stretch>
            <a:fillRect/>
          </a:stretch>
        </p:blipFill>
        <p:spPr>
          <a:xfrm>
            <a:off x="8043860" y="77950"/>
            <a:ext cx="1019175" cy="484028"/>
          </a:xfrm>
          <a:prstGeom prst="rect">
            <a:avLst/>
          </a:prstGeom>
          <a:noFill/>
          <a:ln>
            <a:noFill/>
          </a:ln>
        </p:spPr>
      </p:pic>
    </p:spTree>
  </p:cSld>
  <p:clrMapOvr>
    <a:masterClrMapping/>
  </p:clrMapOvr>
</p:sld>
</file>

<file path=ppt/slides/slide1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945" name="Shape 945"/>
        <p:cNvGrpSpPr/>
        <p:nvPr/>
      </p:nvGrpSpPr>
      <p:grpSpPr>
        <a:xfrm>
          <a:off x="0" y="0"/>
          <a:ext cx="0" cy="0"/>
          <a:chOff x="0" y="0"/>
          <a:chExt cx="0" cy="0"/>
        </a:xfrm>
      </p:grpSpPr>
      <p:pic>
        <p:nvPicPr>
          <p:cNvPr id="946" name="Google Shape;946;p132"/>
          <p:cNvPicPr preferRelativeResize="0"/>
          <p:nvPr/>
        </p:nvPicPr>
        <p:blipFill rotWithShape="1">
          <a:blip r:embed="rId4">
            <a:alphaModFix/>
          </a:blip>
          <a:srcRect b="50653" l="52365" r="42434" t="30704"/>
          <a:stretch/>
        </p:blipFill>
        <p:spPr>
          <a:xfrm>
            <a:off x="0" y="0"/>
            <a:ext cx="9143999" cy="4648199"/>
          </a:xfrm>
          <a:prstGeom prst="rect">
            <a:avLst/>
          </a:prstGeom>
          <a:noFill/>
          <a:ln>
            <a:noFill/>
          </a:ln>
        </p:spPr>
      </p:pic>
      <p:pic>
        <p:nvPicPr>
          <p:cNvPr id="947" name="Google Shape;947;p132"/>
          <p:cNvPicPr preferRelativeResize="0"/>
          <p:nvPr/>
        </p:nvPicPr>
        <p:blipFill rotWithShape="1">
          <a:blip r:embed="rId5">
            <a:alphaModFix/>
          </a:blip>
          <a:srcRect b="0" l="0" r="0" t="12288"/>
          <a:stretch/>
        </p:blipFill>
        <p:spPr>
          <a:xfrm>
            <a:off x="357200" y="638175"/>
            <a:ext cx="8429626" cy="3934376"/>
          </a:xfrm>
          <a:prstGeom prst="rect">
            <a:avLst/>
          </a:prstGeom>
          <a:noFill/>
          <a:ln>
            <a:noFill/>
          </a:ln>
        </p:spPr>
      </p:pic>
      <p:pic>
        <p:nvPicPr>
          <p:cNvPr id="948" name="Google Shape;948;p132"/>
          <p:cNvPicPr preferRelativeResize="0"/>
          <p:nvPr/>
        </p:nvPicPr>
        <p:blipFill>
          <a:blip r:embed="rId6">
            <a:alphaModFix/>
          </a:blip>
          <a:stretch>
            <a:fillRect/>
          </a:stretch>
        </p:blipFill>
        <p:spPr>
          <a:xfrm>
            <a:off x="8043860" y="77950"/>
            <a:ext cx="1019175" cy="484028"/>
          </a:xfrm>
          <a:prstGeom prst="rect">
            <a:avLst/>
          </a:prstGeom>
          <a:noFill/>
          <a:ln>
            <a:noFill/>
          </a:ln>
        </p:spPr>
      </p:pic>
      <p:pic>
        <p:nvPicPr>
          <p:cNvPr id="949" name="Google Shape;949;p132"/>
          <p:cNvPicPr preferRelativeResize="0"/>
          <p:nvPr/>
        </p:nvPicPr>
        <p:blipFill rotWithShape="1">
          <a:blip r:embed="rId5">
            <a:alphaModFix/>
          </a:blip>
          <a:srcRect b="89415" l="0" r="0" t="0"/>
          <a:stretch/>
        </p:blipFill>
        <p:spPr>
          <a:xfrm>
            <a:off x="357200" y="66675"/>
            <a:ext cx="7596174" cy="484024"/>
          </a:xfrm>
          <a:prstGeom prst="rect">
            <a:avLst/>
          </a:prstGeom>
          <a:noFill/>
          <a:ln>
            <a:noFill/>
          </a:ln>
        </p:spPr>
      </p:pic>
    </p:spTree>
  </p:cSld>
  <p:clrMapOvr>
    <a:masterClrMapping/>
  </p:clrMapOvr>
</p:sld>
</file>

<file path=ppt/slides/slide1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953" name="Shape 953"/>
        <p:cNvGrpSpPr/>
        <p:nvPr/>
      </p:nvGrpSpPr>
      <p:grpSpPr>
        <a:xfrm>
          <a:off x="0" y="0"/>
          <a:ext cx="0" cy="0"/>
          <a:chOff x="0" y="0"/>
          <a:chExt cx="0" cy="0"/>
        </a:xfrm>
      </p:grpSpPr>
      <p:pic>
        <p:nvPicPr>
          <p:cNvPr id="954" name="Google Shape;954;p133"/>
          <p:cNvPicPr preferRelativeResize="0"/>
          <p:nvPr/>
        </p:nvPicPr>
        <p:blipFill rotWithShape="1">
          <a:blip r:embed="rId4">
            <a:alphaModFix/>
          </a:blip>
          <a:srcRect b="50653" l="52365" r="42434" t="30704"/>
          <a:stretch/>
        </p:blipFill>
        <p:spPr>
          <a:xfrm>
            <a:off x="0" y="0"/>
            <a:ext cx="9143999" cy="4648199"/>
          </a:xfrm>
          <a:prstGeom prst="rect">
            <a:avLst/>
          </a:prstGeom>
          <a:noFill/>
          <a:ln>
            <a:noFill/>
          </a:ln>
        </p:spPr>
      </p:pic>
      <p:pic>
        <p:nvPicPr>
          <p:cNvPr id="955" name="Google Shape;955;p133"/>
          <p:cNvPicPr preferRelativeResize="0"/>
          <p:nvPr/>
        </p:nvPicPr>
        <p:blipFill>
          <a:blip r:embed="rId5">
            <a:alphaModFix/>
          </a:blip>
          <a:stretch>
            <a:fillRect/>
          </a:stretch>
        </p:blipFill>
        <p:spPr>
          <a:xfrm>
            <a:off x="225013" y="0"/>
            <a:ext cx="8693983" cy="4648201"/>
          </a:xfrm>
          <a:prstGeom prst="rect">
            <a:avLst/>
          </a:prstGeom>
          <a:noFill/>
          <a:ln>
            <a:noFill/>
          </a:ln>
        </p:spPr>
      </p:pic>
      <p:pic>
        <p:nvPicPr>
          <p:cNvPr id="956" name="Google Shape;956;p133"/>
          <p:cNvPicPr preferRelativeResize="0"/>
          <p:nvPr/>
        </p:nvPicPr>
        <p:blipFill>
          <a:blip r:embed="rId6">
            <a:alphaModFix/>
          </a:blip>
          <a:stretch>
            <a:fillRect/>
          </a:stretch>
        </p:blipFill>
        <p:spPr>
          <a:xfrm>
            <a:off x="8043860" y="77950"/>
            <a:ext cx="1019175" cy="484028"/>
          </a:xfrm>
          <a:prstGeom prst="rect">
            <a:avLst/>
          </a:prstGeom>
          <a:noFill/>
          <a:ln>
            <a:noFill/>
          </a:ln>
        </p:spPr>
      </p:pic>
    </p:spTree>
  </p:cSld>
  <p:clrMapOvr>
    <a:masterClrMapping/>
  </p:clrMapOvr>
</p:sld>
</file>

<file path=ppt/slides/slide1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960" name="Shape 960"/>
        <p:cNvGrpSpPr/>
        <p:nvPr/>
      </p:nvGrpSpPr>
      <p:grpSpPr>
        <a:xfrm>
          <a:off x="0" y="0"/>
          <a:ext cx="0" cy="0"/>
          <a:chOff x="0" y="0"/>
          <a:chExt cx="0" cy="0"/>
        </a:xfrm>
      </p:grpSpPr>
      <p:pic>
        <p:nvPicPr>
          <p:cNvPr id="961" name="Google Shape;961;p134"/>
          <p:cNvPicPr preferRelativeResize="0"/>
          <p:nvPr/>
        </p:nvPicPr>
        <p:blipFill rotWithShape="1">
          <a:blip r:embed="rId4">
            <a:alphaModFix/>
          </a:blip>
          <a:srcRect b="50653" l="52365" r="42434" t="30704"/>
          <a:stretch/>
        </p:blipFill>
        <p:spPr>
          <a:xfrm>
            <a:off x="0" y="0"/>
            <a:ext cx="9143999" cy="4648199"/>
          </a:xfrm>
          <a:prstGeom prst="rect">
            <a:avLst/>
          </a:prstGeom>
          <a:noFill/>
          <a:ln>
            <a:noFill/>
          </a:ln>
        </p:spPr>
      </p:pic>
      <p:pic>
        <p:nvPicPr>
          <p:cNvPr id="962" name="Google Shape;962;p134"/>
          <p:cNvPicPr preferRelativeResize="0"/>
          <p:nvPr/>
        </p:nvPicPr>
        <p:blipFill>
          <a:blip r:embed="rId5">
            <a:alphaModFix/>
          </a:blip>
          <a:stretch>
            <a:fillRect/>
          </a:stretch>
        </p:blipFill>
        <p:spPr>
          <a:xfrm>
            <a:off x="271063" y="1"/>
            <a:ext cx="8601872" cy="4648200"/>
          </a:xfrm>
          <a:prstGeom prst="rect">
            <a:avLst/>
          </a:prstGeom>
          <a:noFill/>
          <a:ln>
            <a:noFill/>
          </a:ln>
        </p:spPr>
      </p:pic>
      <p:pic>
        <p:nvPicPr>
          <p:cNvPr id="963" name="Google Shape;963;p134"/>
          <p:cNvPicPr preferRelativeResize="0"/>
          <p:nvPr/>
        </p:nvPicPr>
        <p:blipFill>
          <a:blip r:embed="rId6">
            <a:alphaModFix/>
          </a:blip>
          <a:stretch>
            <a:fillRect/>
          </a:stretch>
        </p:blipFill>
        <p:spPr>
          <a:xfrm>
            <a:off x="8043860" y="77950"/>
            <a:ext cx="1019175" cy="484028"/>
          </a:xfrm>
          <a:prstGeom prst="rect">
            <a:avLst/>
          </a:prstGeom>
          <a:noFill/>
          <a:ln>
            <a:noFill/>
          </a:ln>
        </p:spPr>
      </p:pic>
    </p:spTree>
  </p:cSld>
  <p:clrMapOvr>
    <a:masterClrMapping/>
  </p:clrMapOvr>
</p:sld>
</file>

<file path=ppt/slides/slide1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967" name="Shape 967"/>
        <p:cNvGrpSpPr/>
        <p:nvPr/>
      </p:nvGrpSpPr>
      <p:grpSpPr>
        <a:xfrm>
          <a:off x="0" y="0"/>
          <a:ext cx="0" cy="0"/>
          <a:chOff x="0" y="0"/>
          <a:chExt cx="0" cy="0"/>
        </a:xfrm>
      </p:grpSpPr>
      <p:pic>
        <p:nvPicPr>
          <p:cNvPr id="968" name="Google Shape;968;p135"/>
          <p:cNvPicPr preferRelativeResize="0"/>
          <p:nvPr/>
        </p:nvPicPr>
        <p:blipFill rotWithShape="1">
          <a:blip r:embed="rId4">
            <a:alphaModFix/>
          </a:blip>
          <a:srcRect b="50653" l="52365" r="42434" t="30704"/>
          <a:stretch/>
        </p:blipFill>
        <p:spPr>
          <a:xfrm>
            <a:off x="0" y="0"/>
            <a:ext cx="9143999" cy="4648199"/>
          </a:xfrm>
          <a:prstGeom prst="rect">
            <a:avLst/>
          </a:prstGeom>
          <a:noFill/>
          <a:ln>
            <a:noFill/>
          </a:ln>
        </p:spPr>
      </p:pic>
      <p:pic>
        <p:nvPicPr>
          <p:cNvPr id="969" name="Google Shape;969;p135"/>
          <p:cNvPicPr preferRelativeResize="0"/>
          <p:nvPr/>
        </p:nvPicPr>
        <p:blipFill>
          <a:blip r:embed="rId5">
            <a:alphaModFix/>
          </a:blip>
          <a:stretch>
            <a:fillRect/>
          </a:stretch>
        </p:blipFill>
        <p:spPr>
          <a:xfrm>
            <a:off x="265963" y="0"/>
            <a:ext cx="8612069" cy="4648201"/>
          </a:xfrm>
          <a:prstGeom prst="rect">
            <a:avLst/>
          </a:prstGeom>
          <a:noFill/>
          <a:ln>
            <a:noFill/>
          </a:ln>
        </p:spPr>
      </p:pic>
      <p:pic>
        <p:nvPicPr>
          <p:cNvPr id="970" name="Google Shape;970;p135"/>
          <p:cNvPicPr preferRelativeResize="0"/>
          <p:nvPr/>
        </p:nvPicPr>
        <p:blipFill>
          <a:blip r:embed="rId6">
            <a:alphaModFix/>
          </a:blip>
          <a:stretch>
            <a:fillRect/>
          </a:stretch>
        </p:blipFill>
        <p:spPr>
          <a:xfrm>
            <a:off x="8043860" y="77950"/>
            <a:ext cx="1019175" cy="484028"/>
          </a:xfrm>
          <a:prstGeom prst="rect">
            <a:avLst/>
          </a:prstGeom>
          <a:noFill/>
          <a:ln>
            <a:noFill/>
          </a:ln>
        </p:spPr>
      </p:pic>
    </p:spTree>
  </p:cSld>
  <p:clrMapOvr>
    <a:masterClrMapping/>
  </p:clrMapOvr>
</p:sld>
</file>

<file path=ppt/slides/slide1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974" name="Shape 974"/>
        <p:cNvGrpSpPr/>
        <p:nvPr/>
      </p:nvGrpSpPr>
      <p:grpSpPr>
        <a:xfrm>
          <a:off x="0" y="0"/>
          <a:ext cx="0" cy="0"/>
          <a:chOff x="0" y="0"/>
          <a:chExt cx="0" cy="0"/>
        </a:xfrm>
      </p:grpSpPr>
      <p:pic>
        <p:nvPicPr>
          <p:cNvPr id="975" name="Google Shape;975;p136"/>
          <p:cNvPicPr preferRelativeResize="0"/>
          <p:nvPr/>
        </p:nvPicPr>
        <p:blipFill rotWithShape="1">
          <a:blip r:embed="rId4">
            <a:alphaModFix/>
          </a:blip>
          <a:srcRect b="50653" l="52365" r="42434" t="30704"/>
          <a:stretch/>
        </p:blipFill>
        <p:spPr>
          <a:xfrm>
            <a:off x="0" y="0"/>
            <a:ext cx="9143999" cy="4648199"/>
          </a:xfrm>
          <a:prstGeom prst="rect">
            <a:avLst/>
          </a:prstGeom>
          <a:noFill/>
          <a:ln>
            <a:noFill/>
          </a:ln>
        </p:spPr>
      </p:pic>
      <p:pic>
        <p:nvPicPr>
          <p:cNvPr id="976" name="Google Shape;976;p136"/>
          <p:cNvPicPr preferRelativeResize="0"/>
          <p:nvPr/>
        </p:nvPicPr>
        <p:blipFill>
          <a:blip r:embed="rId5">
            <a:alphaModFix/>
          </a:blip>
          <a:stretch>
            <a:fillRect/>
          </a:stretch>
        </p:blipFill>
        <p:spPr>
          <a:xfrm>
            <a:off x="320888" y="0"/>
            <a:ext cx="8502225" cy="4553201"/>
          </a:xfrm>
          <a:prstGeom prst="rect">
            <a:avLst/>
          </a:prstGeom>
          <a:noFill/>
          <a:ln>
            <a:noFill/>
          </a:ln>
        </p:spPr>
      </p:pic>
      <p:pic>
        <p:nvPicPr>
          <p:cNvPr id="977" name="Google Shape;977;p136"/>
          <p:cNvPicPr preferRelativeResize="0"/>
          <p:nvPr/>
        </p:nvPicPr>
        <p:blipFill>
          <a:blip r:embed="rId6">
            <a:alphaModFix/>
          </a:blip>
          <a:stretch>
            <a:fillRect/>
          </a:stretch>
        </p:blipFill>
        <p:spPr>
          <a:xfrm>
            <a:off x="8043860" y="77950"/>
            <a:ext cx="1019175" cy="484028"/>
          </a:xfrm>
          <a:prstGeom prst="rect">
            <a:avLst/>
          </a:prstGeom>
          <a:noFill/>
          <a:ln>
            <a:noFill/>
          </a:ln>
        </p:spPr>
      </p:pic>
    </p:spTree>
  </p:cSld>
  <p:clrMapOvr>
    <a:masterClrMapping/>
  </p:clrMapOvr>
</p:sld>
</file>

<file path=ppt/slides/slide1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981" name="Shape 981"/>
        <p:cNvGrpSpPr/>
        <p:nvPr/>
      </p:nvGrpSpPr>
      <p:grpSpPr>
        <a:xfrm>
          <a:off x="0" y="0"/>
          <a:ext cx="0" cy="0"/>
          <a:chOff x="0" y="0"/>
          <a:chExt cx="0" cy="0"/>
        </a:xfrm>
      </p:grpSpPr>
      <p:pic>
        <p:nvPicPr>
          <p:cNvPr id="982" name="Google Shape;982;p137"/>
          <p:cNvPicPr preferRelativeResize="0"/>
          <p:nvPr/>
        </p:nvPicPr>
        <p:blipFill rotWithShape="1">
          <a:blip r:embed="rId4">
            <a:alphaModFix/>
          </a:blip>
          <a:srcRect b="50653" l="52365" r="42434" t="30704"/>
          <a:stretch/>
        </p:blipFill>
        <p:spPr>
          <a:xfrm>
            <a:off x="0" y="0"/>
            <a:ext cx="9143999" cy="4648199"/>
          </a:xfrm>
          <a:prstGeom prst="rect">
            <a:avLst/>
          </a:prstGeom>
          <a:noFill/>
          <a:ln>
            <a:noFill/>
          </a:ln>
        </p:spPr>
      </p:pic>
      <p:pic>
        <p:nvPicPr>
          <p:cNvPr id="983" name="Google Shape;983;p137"/>
          <p:cNvPicPr preferRelativeResize="0"/>
          <p:nvPr/>
        </p:nvPicPr>
        <p:blipFill rotWithShape="1">
          <a:blip r:embed="rId5">
            <a:alphaModFix/>
          </a:blip>
          <a:srcRect b="0" l="0" r="0" t="14141"/>
          <a:stretch/>
        </p:blipFill>
        <p:spPr>
          <a:xfrm>
            <a:off x="252325" y="657225"/>
            <a:ext cx="8639376" cy="3990975"/>
          </a:xfrm>
          <a:prstGeom prst="rect">
            <a:avLst/>
          </a:prstGeom>
          <a:noFill/>
          <a:ln>
            <a:noFill/>
          </a:ln>
        </p:spPr>
      </p:pic>
      <p:pic>
        <p:nvPicPr>
          <p:cNvPr id="984" name="Google Shape;984;p137"/>
          <p:cNvPicPr preferRelativeResize="0"/>
          <p:nvPr/>
        </p:nvPicPr>
        <p:blipFill>
          <a:blip r:embed="rId6">
            <a:alphaModFix/>
          </a:blip>
          <a:stretch>
            <a:fillRect/>
          </a:stretch>
        </p:blipFill>
        <p:spPr>
          <a:xfrm>
            <a:off x="8043860" y="77950"/>
            <a:ext cx="1019175" cy="484028"/>
          </a:xfrm>
          <a:prstGeom prst="rect">
            <a:avLst/>
          </a:prstGeom>
          <a:noFill/>
          <a:ln>
            <a:noFill/>
          </a:ln>
        </p:spPr>
      </p:pic>
      <p:pic>
        <p:nvPicPr>
          <p:cNvPr id="985" name="Google Shape;985;p137"/>
          <p:cNvPicPr preferRelativeResize="0"/>
          <p:nvPr/>
        </p:nvPicPr>
        <p:blipFill rotWithShape="1">
          <a:blip r:embed="rId5">
            <a:alphaModFix/>
          </a:blip>
          <a:srcRect b="85861" l="0" r="0" t="0"/>
          <a:stretch/>
        </p:blipFill>
        <p:spPr>
          <a:xfrm>
            <a:off x="252325" y="0"/>
            <a:ext cx="7729624" cy="657226"/>
          </a:xfrm>
          <a:prstGeom prst="rect">
            <a:avLst/>
          </a:prstGeom>
          <a:noFill/>
          <a:ln>
            <a:noFill/>
          </a:ln>
        </p:spPr>
      </p:pic>
    </p:spTree>
  </p:cSld>
  <p:clrMapOvr>
    <a:masterClrMapping/>
  </p:clrMapOvr>
</p:sld>
</file>

<file path=ppt/slides/slide1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989" name="Shape 989"/>
        <p:cNvGrpSpPr/>
        <p:nvPr/>
      </p:nvGrpSpPr>
      <p:grpSpPr>
        <a:xfrm>
          <a:off x="0" y="0"/>
          <a:ext cx="0" cy="0"/>
          <a:chOff x="0" y="0"/>
          <a:chExt cx="0" cy="0"/>
        </a:xfrm>
      </p:grpSpPr>
      <p:pic>
        <p:nvPicPr>
          <p:cNvPr id="990" name="Google Shape;990;p138"/>
          <p:cNvPicPr preferRelativeResize="0"/>
          <p:nvPr/>
        </p:nvPicPr>
        <p:blipFill>
          <a:blip r:embed="rId4">
            <a:alphaModFix/>
          </a:blip>
          <a:stretch>
            <a:fillRect/>
          </a:stretch>
        </p:blipFill>
        <p:spPr>
          <a:xfrm>
            <a:off x="0" y="-6950"/>
            <a:ext cx="9143998" cy="4662102"/>
          </a:xfrm>
          <a:prstGeom prst="rect">
            <a:avLst/>
          </a:prstGeom>
          <a:noFill/>
          <a:ln>
            <a:noFill/>
          </a:ln>
        </p:spPr>
      </p:pic>
      <p:pic>
        <p:nvPicPr>
          <p:cNvPr id="991" name="Google Shape;991;p138"/>
          <p:cNvPicPr preferRelativeResize="0"/>
          <p:nvPr/>
        </p:nvPicPr>
        <p:blipFill>
          <a:blip r:embed="rId5">
            <a:alphaModFix/>
          </a:blip>
          <a:stretch>
            <a:fillRect/>
          </a:stretch>
        </p:blipFill>
        <p:spPr>
          <a:xfrm>
            <a:off x="8043860" y="77950"/>
            <a:ext cx="1019175" cy="484028"/>
          </a:xfrm>
          <a:prstGeom prst="rect">
            <a:avLst/>
          </a:prstGeom>
          <a:noFill/>
          <a:ln>
            <a:noFill/>
          </a:ln>
        </p:spPr>
      </p:pic>
    </p:spTree>
  </p:cSld>
  <p:clrMapOvr>
    <a:masterClrMapping/>
  </p:clrMapOvr>
</p:sld>
</file>

<file path=ppt/slides/slide1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995" name="Shape 995"/>
        <p:cNvGrpSpPr/>
        <p:nvPr/>
      </p:nvGrpSpPr>
      <p:grpSpPr>
        <a:xfrm>
          <a:off x="0" y="0"/>
          <a:ext cx="0" cy="0"/>
          <a:chOff x="0" y="0"/>
          <a:chExt cx="0" cy="0"/>
        </a:xfrm>
      </p:grpSpPr>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