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15" y="10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0"/>
            <a:ext cx="1728788" cy="51435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841772"/>
            <a:ext cx="6593681" cy="17907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2701528"/>
            <a:ext cx="6593681" cy="1241822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4057651"/>
            <a:ext cx="2057400" cy="273844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4057651"/>
            <a:ext cx="3843665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4057650"/>
            <a:ext cx="578317" cy="273844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3228499"/>
            <a:ext cx="7434266" cy="614516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454819"/>
            <a:ext cx="7434266" cy="2474834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4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3843015"/>
            <a:ext cx="7433144" cy="51185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747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457200"/>
            <a:ext cx="7429466" cy="257175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3314700"/>
            <a:ext cx="7428344" cy="1028699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279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061322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524168"/>
            <a:ext cx="6564224" cy="41172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3232439"/>
            <a:ext cx="7429502" cy="1117122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77634" y="549295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073729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983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600531"/>
            <a:ext cx="7429501" cy="1883876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3493241"/>
            <a:ext cx="7428379" cy="855483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806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7429499" cy="14287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005847"/>
            <a:ext cx="2397674" cy="51435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2520197"/>
            <a:ext cx="2406551" cy="182320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008226"/>
            <a:ext cx="2388289" cy="51435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0" y="2522576"/>
            <a:ext cx="2396873" cy="182320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005847"/>
            <a:ext cx="2396226" cy="51435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2520197"/>
            <a:ext cx="2396226" cy="182320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303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457200"/>
            <a:ext cx="7429499" cy="14287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3303447"/>
            <a:ext cx="2396430" cy="432197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000249"/>
            <a:ext cx="2396430" cy="1143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3735644"/>
            <a:ext cx="2396430" cy="61338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3303447"/>
            <a:ext cx="2400300" cy="432197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000249"/>
            <a:ext cx="2399205" cy="1143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3735643"/>
            <a:ext cx="2400300" cy="60775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3303446"/>
            <a:ext cx="2393056" cy="432197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000249"/>
            <a:ext cx="2396227" cy="1143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3735641"/>
            <a:ext cx="2396226" cy="60775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176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720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457200"/>
            <a:ext cx="1503758" cy="38862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457200"/>
            <a:ext cx="5811443" cy="38862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466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56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064420"/>
            <a:ext cx="7429500" cy="2139553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318272"/>
            <a:ext cx="7429500" cy="1031082"/>
          </a:xfrm>
        </p:spPr>
        <p:txBody>
          <a:bodyPr>
            <a:normAutofit/>
          </a:bodyPr>
          <a:lstStyle>
            <a:lvl1pPr marL="0" indent="0">
              <a:buNone/>
              <a:defRPr sz="135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56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1687114"/>
            <a:ext cx="3658792" cy="265628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687114"/>
            <a:ext cx="3656408" cy="265628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429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64345"/>
            <a:ext cx="7429500" cy="110847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5" y="1687115"/>
            <a:ext cx="3487337" cy="617934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2305048"/>
            <a:ext cx="3658793" cy="20383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1687114"/>
            <a:ext cx="3484952" cy="617934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05048"/>
            <a:ext cx="3656408" cy="20383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074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258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33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457201"/>
            <a:ext cx="2892028" cy="122991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444499"/>
            <a:ext cx="4418407" cy="3898901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1687114"/>
            <a:ext cx="2892028" cy="265628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386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4450881" cy="122991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457201"/>
            <a:ext cx="2750018" cy="38861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1687114"/>
            <a:ext cx="4450883" cy="265628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036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0"/>
            <a:ext cx="9040416" cy="51435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463888"/>
            <a:ext cx="7429499" cy="1108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1687115"/>
            <a:ext cx="7429499" cy="2656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4412457"/>
            <a:ext cx="46794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4412456"/>
            <a:ext cx="57831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2906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>
            <a:extLst>
              <a:ext uri="{FF2B5EF4-FFF2-40B4-BE49-F238E27FC236}">
                <a16:creationId xmlns:a16="http://schemas.microsoft.com/office/drawing/2014/main" id="{A72DD3CC-95F0-EB2E-119A-334CDC80C6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013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6DEF94E-5FB2-2CA2-74D8-4E2C55FE58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87" b="593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6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0A818E-3BB6-E643-5372-D39B78D83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3922" y="702365"/>
            <a:ext cx="7476155" cy="4317832"/>
          </a:xfrm>
        </p:spPr>
        <p:txBody>
          <a:bodyPr anchor="ctr">
            <a:noAutofit/>
          </a:bodyPr>
          <a:lstStyle/>
          <a:p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Actúa como diseñador instruccional profesional y creador de programas de formación.</a:t>
            </a:r>
            <a:b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Crea un curso completo sobre el tema: &lt;</a:t>
            </a:r>
            <a:r>
              <a:rPr lang="es-ES" sz="1050" b="1" i="1" u="sng" dirty="0">
                <a:latin typeface="Arial" panose="020B0604020202020204" pitchFamily="34" charset="0"/>
                <a:cs typeface="Arial" panose="020B0604020202020204" pitchFamily="34" charset="0"/>
              </a:rPr>
              <a:t>TEMA DEL CURSO</a:t>
            </a: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&gt;,</a:t>
            </a:r>
            <a:b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con una duración estimada entre 20 y 30 horas.</a:t>
            </a:r>
            <a:b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El curso debe ser aplicable a contextos educativos, corporativos o de capacitación,</a:t>
            </a:r>
            <a:b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y estar redactado en un lenguaje claro, estructurado y pedagógico, adecuado al tipo de contenido del curso.</a:t>
            </a:r>
            <a:b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Utiliza una estructura académica formal, lista para convertirse en un manual Word o PDF.</a:t>
            </a:r>
            <a:b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El curso debe incluir:</a:t>
            </a:r>
            <a:b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1. Datos generales del curso</a:t>
            </a:r>
            <a:b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   - Nombre</a:t>
            </a:r>
            <a:b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   - Nivel</a:t>
            </a:r>
            <a:b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   - Duración</a:t>
            </a:r>
            <a:b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   - Público objetivo</a:t>
            </a:r>
            <a:b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   - Requisitos</a:t>
            </a:r>
            <a:b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   - Modalidad</a:t>
            </a:r>
            <a:b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2. Descripción general del curso (redacción narrativa, no en lista)</a:t>
            </a:r>
            <a:b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3. Objetivos del curso</a:t>
            </a:r>
            <a:b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   - Objetivo general</a:t>
            </a:r>
            <a:b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   - Objetivos específicos</a:t>
            </a:r>
            <a:b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4. Estructura curricular por módulos</a:t>
            </a:r>
            <a:b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   - Módulos numerados</a:t>
            </a:r>
            <a:b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   - Nombre del módulo</a:t>
            </a:r>
            <a:b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   - Propósito del módulo</a:t>
            </a:r>
            <a:b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   - Temas principales</a:t>
            </a:r>
            <a:b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5. Metodología de enseñanza</a:t>
            </a:r>
            <a:b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6. Actividades de aprendizaje</a:t>
            </a:r>
            <a:b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7. Sistema de evaluación</a:t>
            </a:r>
            <a:b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8. Producto final del curso</a:t>
            </a:r>
            <a:b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9. Certificación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350E106-BBF1-3B69-3E94-EE843A7B2AC0}"/>
              </a:ext>
            </a:extLst>
          </p:cNvPr>
          <p:cNvSpPr txBox="1"/>
          <p:nvPr/>
        </p:nvSpPr>
        <p:spPr>
          <a:xfrm>
            <a:off x="1771080" y="173318"/>
            <a:ext cx="48772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100" u="sng" dirty="0"/>
              <a:t>PROMPT 1: CREACIÓN DEL CURSO</a:t>
            </a:r>
          </a:p>
        </p:txBody>
      </p:sp>
    </p:spTree>
    <p:extLst>
      <p:ext uri="{BB962C8B-B14F-4D97-AF65-F5344CB8AC3E}">
        <p14:creationId xmlns:p14="http://schemas.microsoft.com/office/powerpoint/2010/main" val="10930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0A818E-3BB6-E643-5372-D39B78D83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181" y="708359"/>
            <a:ext cx="6957638" cy="4029075"/>
          </a:xfrm>
        </p:spPr>
        <p:txBody>
          <a:bodyPr anchor="ctr"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PE" sz="15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Desarrolla el «</a:t>
            </a:r>
            <a:r>
              <a:rPr lang="es-PE" sz="1500" b="1" i="1" u="sng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MÓDULO X</a:t>
            </a:r>
            <a:r>
              <a:rPr lang="es-PE" sz="15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» del curso «</a:t>
            </a:r>
            <a:r>
              <a:rPr lang="es-PE" sz="1500" b="1" i="1" u="sng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TEMA DEL CURSO</a:t>
            </a:r>
            <a:r>
              <a:rPr lang="es-PE" sz="15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», basándote exclusivamente en la estructura curricular previamente entregada. </a:t>
            </a:r>
            <a:br>
              <a:rPr lang="es-PE" sz="15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PE" sz="15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Este desarrollo corresponde a una PRIMERA VERSIÓN del módulo, por lo que debe mantener un nivel base y estructurado, dejando espacio para ampliaciones posteriores. Incluye únicamente los siguientes apartados: </a:t>
            </a:r>
            <a:br>
              <a:rPr lang="es-PE" sz="15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PE" sz="15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 Nombre del módulo </a:t>
            </a:r>
            <a:br>
              <a:rPr lang="es-PE" sz="15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PE" sz="15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 Introducción del módulo </a:t>
            </a:r>
            <a:br>
              <a:rPr lang="es-PE" sz="15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PE" sz="15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3. Contenido del módulo </a:t>
            </a:r>
            <a:br>
              <a:rPr lang="es-PE" sz="15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PE" sz="15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- Temas </a:t>
            </a:r>
            <a:br>
              <a:rPr lang="es-PE" sz="15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PE" sz="15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- Subtemas (si es que tiene) </a:t>
            </a:r>
            <a:br>
              <a:rPr lang="es-PE" sz="15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PE" sz="15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 Actividades y tareas del módulo </a:t>
            </a:r>
            <a:br>
              <a:rPr lang="es-PE" sz="15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PE" sz="15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5. Examen del módulo El contenido debe servir como base para futuras solicitudes de ampliación.</a:t>
            </a:r>
            <a:br>
              <a:rPr lang="es-PE" sz="15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PE" sz="15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contenido debe servir como base para futuras solicitudes de ampliación.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350E106-BBF1-3B69-3E94-EE843A7B2AC0}"/>
              </a:ext>
            </a:extLst>
          </p:cNvPr>
          <p:cNvSpPr txBox="1"/>
          <p:nvPr/>
        </p:nvSpPr>
        <p:spPr>
          <a:xfrm>
            <a:off x="2600325" y="148891"/>
            <a:ext cx="39433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100" u="sng" dirty="0"/>
              <a:t>PROMPT 2: Desarrollo de módulos</a:t>
            </a:r>
          </a:p>
        </p:txBody>
      </p:sp>
    </p:spTree>
    <p:extLst>
      <p:ext uri="{BB962C8B-B14F-4D97-AF65-F5344CB8AC3E}">
        <p14:creationId xmlns:p14="http://schemas.microsoft.com/office/powerpoint/2010/main" val="187503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0A818E-3BB6-E643-5372-D39B78D83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767" y="1303166"/>
            <a:ext cx="6616466" cy="953100"/>
          </a:xfrm>
        </p:spPr>
        <p:txBody>
          <a:bodyPr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Desarrolla los temas/subtemas del &lt;</a:t>
            </a:r>
            <a:r>
              <a:rPr lang="es-PE" sz="1800" b="1" i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MODULO X</a:t>
            </a:r>
            <a:r>
              <a:rPr lang="es-P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350E106-BBF1-3B69-3E94-EE843A7B2AC0}"/>
              </a:ext>
            </a:extLst>
          </p:cNvPr>
          <p:cNvSpPr txBox="1"/>
          <p:nvPr/>
        </p:nvSpPr>
        <p:spPr>
          <a:xfrm>
            <a:off x="2600325" y="573319"/>
            <a:ext cx="3943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100" u="sng" dirty="0"/>
              <a:t>PROMPT 3: Desarrollo de temas del modulo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EACC94C-A525-DAB5-9D6B-45166132CF26}"/>
              </a:ext>
            </a:extLst>
          </p:cNvPr>
          <p:cNvSpPr txBox="1">
            <a:spLocks/>
          </p:cNvSpPr>
          <p:nvPr/>
        </p:nvSpPr>
        <p:spPr>
          <a:xfrm>
            <a:off x="908423" y="3168552"/>
            <a:ext cx="7016633" cy="953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Crea una tarea/actividad correspondiente al &lt;</a:t>
            </a:r>
            <a:r>
              <a:rPr lang="es-PE" sz="1800" b="1" i="1" u="sng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MODULO X</a:t>
            </a:r>
            <a:r>
              <a:rPr lang="es-P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A8EB573-9BE0-DE6C-32D9-44A73EB48509}"/>
              </a:ext>
            </a:extLst>
          </p:cNvPr>
          <p:cNvSpPr txBox="1"/>
          <p:nvPr/>
        </p:nvSpPr>
        <p:spPr>
          <a:xfrm>
            <a:off x="2600325" y="2778364"/>
            <a:ext cx="39433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100" u="sng" dirty="0"/>
              <a:t>PROMPT 4: Creación de actividad</a:t>
            </a:r>
          </a:p>
        </p:txBody>
      </p:sp>
    </p:spTree>
    <p:extLst>
      <p:ext uri="{BB962C8B-B14F-4D97-AF65-F5344CB8AC3E}">
        <p14:creationId xmlns:p14="http://schemas.microsoft.com/office/powerpoint/2010/main" val="1037531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0A818E-3BB6-E643-5372-D39B78D83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767" y="1208977"/>
            <a:ext cx="6523574" cy="1374293"/>
          </a:xfrm>
        </p:spPr>
        <p:txBody>
          <a:bodyPr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Desarrolla el examen para el &lt;</a:t>
            </a:r>
            <a:r>
              <a:rPr lang="es-PE" sz="1800" b="1" i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MODULO X</a:t>
            </a:r>
            <a:r>
              <a:rPr lang="es-P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&gt;, puedes variar preguntas como las de verdadero o falso, de opciones, o por último de opción múltiple. Adicionalmente, la respuesta correcta.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350E106-BBF1-3B69-3E94-EE843A7B2AC0}"/>
              </a:ext>
            </a:extLst>
          </p:cNvPr>
          <p:cNvSpPr txBox="1"/>
          <p:nvPr/>
        </p:nvSpPr>
        <p:spPr>
          <a:xfrm>
            <a:off x="2220539" y="606350"/>
            <a:ext cx="47029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100" u="sng" dirty="0"/>
              <a:t>PROMPT 5: Crear examen del modulo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EACC94C-A525-DAB5-9D6B-45166132CF26}"/>
              </a:ext>
            </a:extLst>
          </p:cNvPr>
          <p:cNvSpPr txBox="1">
            <a:spLocks/>
          </p:cNvSpPr>
          <p:nvPr/>
        </p:nvSpPr>
        <p:spPr>
          <a:xfrm>
            <a:off x="1359390" y="3388956"/>
            <a:ext cx="6427951" cy="953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Requiero de un resumen general del &lt;modulo X&gt; para ponerlo en un video de presentación del módulo.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A8EB573-9BE0-DE6C-32D9-44A73EB48509}"/>
              </a:ext>
            </a:extLst>
          </p:cNvPr>
          <p:cNvSpPr txBox="1"/>
          <p:nvPr/>
        </p:nvSpPr>
        <p:spPr>
          <a:xfrm>
            <a:off x="2600325" y="2778364"/>
            <a:ext cx="39433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100" u="sng" dirty="0"/>
              <a:t>PROMPT 6: Creación del resumen</a:t>
            </a:r>
          </a:p>
        </p:txBody>
      </p:sp>
    </p:spTree>
    <p:extLst>
      <p:ext uri="{BB962C8B-B14F-4D97-AF65-F5344CB8AC3E}">
        <p14:creationId xmlns:p14="http://schemas.microsoft.com/office/powerpoint/2010/main" val="8538194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82</TotalTime>
  <Words>459</Words>
  <Application>Microsoft Office PowerPoint</Application>
  <PresentationFormat>Presentación en pantalla (16:9)</PresentationFormat>
  <Paragraphs>12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Aptos</vt:lpstr>
      <vt:lpstr>Arial</vt:lpstr>
      <vt:lpstr>Tw Cen MT</vt:lpstr>
      <vt:lpstr>Circuito</vt:lpstr>
      <vt:lpstr>Presentación de PowerPoint</vt:lpstr>
      <vt:lpstr>Actúa como diseñador instruccional profesional y creador de programas de formación. Crea un curso completo sobre el tema: &lt;TEMA DEL CURSO&gt;, con una duración estimada entre 20 y 30 horas. El curso debe ser aplicable a contextos educativos, corporativos o de capacitación, y estar redactado en un lenguaje claro, estructurado y pedagógico, adecuado al tipo de contenido del curso. Utiliza una estructura académica formal, lista para convertirse en un manual Word o PDF. El curso debe incluir: 1. Datos generales del curso    - Nombre    - Nivel    - Duración    - Público objetivo    - Requisitos    - Modalidad 2. Descripción general del curso (redacción narrativa, no en lista) 3. Objetivos del curso    - Objetivo general    - Objetivos específicos 4. Estructura curricular por módulos    - Módulos numerados    - Nombre del módulo    - Propósito del módulo    - Temas principales 5. Metodología de enseñanza 6. Actividades de aprendizaje 7. Sistema de evaluación 8. Producto final del curso 9. Certificación</vt:lpstr>
      <vt:lpstr>Desarrolla el «MÓDULO X» del curso «TEMA DEL CURSO», basándote exclusivamente en la estructura curricular previamente entregada.  Este desarrollo corresponde a una PRIMERA VERSIÓN del módulo, por lo que debe mantener un nivel base y estructurado, dejando espacio para ampliaciones posteriores. Incluye únicamente los siguientes apartados:  1. Nombre del módulo  2. Introducción del módulo  3. Contenido del módulo   - Temas   - Subtemas (si es que tiene)  4. Actividades y tareas del módulo  5. Examen del módulo El contenido debe servir como base para futuras solicitudes de ampliación. El contenido debe servir como base para futuras solicitudes de ampliación.</vt:lpstr>
      <vt:lpstr>Desarrolla los temas/subtemas del &lt;MODULO X&gt;</vt:lpstr>
      <vt:lpstr>Desarrolla el examen para el &lt;MODULO X&gt;, puedes variar preguntas como las de verdadero o falso, de opciones, o por último de opción múltiple. Adicionalmente, la respuesta correcta.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OIS Global</dc:creator>
  <cp:lastModifiedBy>OIS Global</cp:lastModifiedBy>
  <cp:revision>1</cp:revision>
  <dcterms:created xsi:type="dcterms:W3CDTF">2026-01-16T18:31:07Z</dcterms:created>
  <dcterms:modified xsi:type="dcterms:W3CDTF">2026-01-16T19:53:20Z</dcterms:modified>
</cp:coreProperties>
</file>